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4" r:id="rId6"/>
    <p:sldId id="812" r:id="rId7"/>
    <p:sldId id="81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261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682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S2-2104789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145E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May. 17-28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WG2#145E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May 17-28,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SA2#145E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xmlns="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xmlns="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xmlns="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xmlns="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xmlns="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xmlns="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xmlns="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xmlns="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xmlns="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xmlns="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xmlns="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xmlns="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xmlns="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xmlns="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xmlns="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xmlns="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xmlns="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xmlns="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xmlns="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xmlns="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xmlns="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xmlns="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SA2#145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(1/3</a:t>
            </a:r>
            <a:r>
              <a:rPr lang="en-US" altLang="de-DE" b="1" dirty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112513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0967" y="247490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KI#1,KI#2,KI#3,KI#4,KI#5,KI#6 andKI#7 are progress well. 30 </a:t>
            </a:r>
            <a:r>
              <a:rPr lang="en-US" altLang="zh-CN" sz="1600" dirty="0"/>
              <a:t>CRs are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Open issues remain for KI#1,2,4,5 and 7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Key </a:t>
            </a:r>
            <a:r>
              <a:rPr lang="en-US" altLang="zh-CN" sz="2000" b="1" dirty="0"/>
              <a:t>Issue #1: Support of network slice related quota on the maximum number of </a:t>
            </a:r>
            <a:r>
              <a:rPr lang="en-US" altLang="zh-CN" sz="2000" b="1" dirty="0" err="1"/>
              <a:t>Ues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Focus on Access type, EPC interworking, roaming, NSACF discovery etc.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Inter </a:t>
            </a:r>
            <a:r>
              <a:rPr lang="en-US" altLang="zh-CN" sz="1600" dirty="0"/>
              <a:t>AMF </a:t>
            </a:r>
            <a:r>
              <a:rPr lang="en-US" altLang="zh-CN" sz="1600" dirty="0" smtClean="0"/>
              <a:t>mobility: revert agreement in SA2#144E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Key </a:t>
            </a:r>
            <a:r>
              <a:rPr lang="en-US" altLang="zh-CN" sz="2000" b="1" dirty="0"/>
              <a:t>Issue #2: Support of network slice related quota on the maximum number of PDU </a:t>
            </a:r>
            <a:r>
              <a:rPr lang="en-US" altLang="zh-CN" sz="2000" b="1" dirty="0" smtClean="0"/>
              <a:t>Sessions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NSAC </a:t>
            </a:r>
            <a:r>
              <a:rPr lang="en-US" altLang="zh-CN" sz="1600" dirty="0"/>
              <a:t>control for number of PDU </a:t>
            </a:r>
            <a:r>
              <a:rPr lang="en-US" altLang="zh-CN" sz="1600" dirty="0" smtClean="0"/>
              <a:t>Sessions is agreed for roaming and non roaming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Key Issue #3: limitation of data rate per network slice in UL and DL per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Further clarification on agreed CR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109256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SA2#145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(2/3</a:t>
            </a:r>
            <a:r>
              <a:rPr lang="en-US" altLang="de-DE" b="1" dirty="0"/>
              <a:t>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8790180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Key Issue #4: Support for network slice quota event notification in a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Further clarification on agreed CR.</a:t>
            </a:r>
            <a:endParaRPr lang="en-US" alt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Key </a:t>
            </a:r>
            <a:r>
              <a:rPr lang="en-US" altLang="zh-CN" sz="1800" b="1" dirty="0"/>
              <a:t>Issue #5: Dynamic adjustment to meet the limitation of data rate per network slice in UL and DL</a:t>
            </a:r>
            <a:r>
              <a:rPr lang="en-US" altLang="zh-CN" sz="1800" b="1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Further clarification on agreed CR.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Description on NWDAF based approach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Key </a:t>
            </a:r>
            <a:r>
              <a:rPr lang="en-US" altLang="zh-CN" sz="1800" b="1" dirty="0"/>
              <a:t>Issue #6: Constraints on simultaneous use of the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501 CR and 502 CR are approved.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Key Issue #7: </a:t>
            </a:r>
            <a:r>
              <a:rPr lang="en-GB" altLang="zh-CN" sz="1800" b="1" dirty="0"/>
              <a:t>Support of 5GC assisted cell selection to access network slice</a:t>
            </a: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501 CR and 502 CR are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LS to RAN2/RAN3 on the discussion of additional information provided from AMF to NG-RAN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2022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163040"/>
            <a:ext cx="8554481" cy="480799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The completion of KI#7 depends on further RAN2 and RAN3 response on </a:t>
            </a:r>
            <a:r>
              <a:rPr lang="en-US" altLang="zh-CN" sz="1600" dirty="0"/>
              <a:t>additional information provided from AMF to </a:t>
            </a:r>
            <a:r>
              <a:rPr lang="en-US" altLang="zh-CN" sz="1600" dirty="0" smtClean="0"/>
              <a:t>NG-RAN.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SA2#146E is overlapping </a:t>
            </a:r>
            <a:r>
              <a:rPr lang="en-US" altLang="zh-CN" sz="1600" dirty="0"/>
              <a:t>with </a:t>
            </a:r>
            <a:r>
              <a:rPr lang="en-US" altLang="zh-CN" sz="1600" dirty="0" smtClean="0"/>
              <a:t>RAN2#115E and </a:t>
            </a:r>
            <a:r>
              <a:rPr lang="en-GB" altLang="zh-CN" sz="1600" dirty="0" smtClean="0"/>
              <a:t>early </a:t>
            </a:r>
            <a:r>
              <a:rPr lang="en-GB" altLang="zh-CN" sz="1600" dirty="0"/>
              <a:t>decisions </a:t>
            </a:r>
            <a:r>
              <a:rPr lang="en-GB" altLang="zh-CN" sz="1600" dirty="0" smtClean="0"/>
              <a:t>is required during RAN2#115e.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600" dirty="0"/>
              <a:t>- How to enable/disable the </a:t>
            </a:r>
            <a:r>
              <a:rPr lang="en-US" altLang="zh-CN" sz="1600" dirty="0" smtClean="0"/>
              <a:t>early </a:t>
            </a:r>
            <a:r>
              <a:rPr lang="en-US" altLang="zh-CN" sz="1600" dirty="0"/>
              <a:t>notification control in AMF.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Complete the open issues in exception list for eNS_Ph2(S2-2105181) per approval by SA#93E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100% 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#146e.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322140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28189</TotalTime>
  <Words>401</Words>
  <Application>Microsoft Office PowerPoint</Application>
  <PresentationFormat>全屏显示(4:3)</PresentationFormat>
  <Paragraphs>59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eNS_Ph2 Status Report after SA2#145E</vt:lpstr>
      <vt:lpstr> eNS_Ph2 status after SA2#145e (1/3)</vt:lpstr>
      <vt:lpstr> eNS_Ph2 status after SA2#145e (2/3)</vt:lpstr>
      <vt:lpstr> eNS_Ph2 status after SA2#145e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ZTE02</cp:lastModifiedBy>
  <cp:revision>1317</cp:revision>
  <dcterms:created xsi:type="dcterms:W3CDTF">2008-08-30T09:32:10Z</dcterms:created>
  <dcterms:modified xsi:type="dcterms:W3CDTF">2021-06-02T00:47:31Z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