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4"/>
  </p:notesMasterIdLst>
  <p:handoutMasterIdLst>
    <p:handoutMasterId r:id="rId15"/>
  </p:handoutMasterIdLst>
  <p:sldIdLst>
    <p:sldId id="303" r:id="rId2"/>
    <p:sldId id="501" r:id="rId3"/>
    <p:sldId id="806" r:id="rId4"/>
    <p:sldId id="808" r:id="rId5"/>
    <p:sldId id="807" r:id="rId6"/>
    <p:sldId id="811" r:id="rId7"/>
    <p:sldId id="809" r:id="rId8"/>
    <p:sldId id="803" r:id="rId9"/>
    <p:sldId id="804" r:id="rId10"/>
    <p:sldId id="810" r:id="rId11"/>
    <p:sldId id="812" r:id="rId12"/>
    <p:sldId id="785" r:id="rId13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CC"/>
    <a:srgbClr val="5C88D0"/>
    <a:srgbClr val="0000CC"/>
    <a:srgbClr val="72AF2F"/>
    <a:srgbClr val="000000"/>
    <a:srgbClr val="2A6EA8"/>
    <a:srgbClr val="B1D254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215" autoAdjust="0"/>
    <p:restoredTop sz="96692" autoAdjust="0"/>
  </p:normalViewPr>
  <p:slideViewPr>
    <p:cSldViewPr snapToGrid="0">
      <p:cViewPr varScale="1">
        <p:scale>
          <a:sx n="119" d="100"/>
          <a:sy n="119" d="100"/>
        </p:scale>
        <p:origin x="102" y="42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2538" y="11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D8B81881-C8E3-4F04-8FED-104B917C357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2403E1DF-B0F7-4A60-B59F-E5EE638557FF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756C17E1-0B43-4DAA-9760-7C31EEFE2267}" type="datetime1">
              <a:rPr lang="en-US"/>
              <a:pPr>
                <a:defRPr/>
              </a:pPr>
              <a:t>5/10/2021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B45912DD-648D-42C2-B7D7-3D0B3FF530E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7FB851A-0F06-4989-B364-87B8B6AEAD0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413680B6-E4E1-4623-AD91-0B3BE87DAEA0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3E29099D-9163-42D7-BC81-39D9696056F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57499D42-15D5-4667-956F-D609DC864C8D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D4CFCA0-6BF0-4B09-9C77-EDA14BAD283D}" type="datetime1">
              <a:rPr lang="en-US"/>
              <a:pPr>
                <a:defRPr/>
              </a:pPr>
              <a:t>5/10/2021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03827A8F-91FB-401E-8E67-2FDF5967F3B3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54A1F60D-550D-4933-A567-0868A00728D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C0333E10-B770-47B6-AE6C-8479A8E6FDD4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1DC6621B-057D-4DFD-9FE9-78B8EC29A87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93CDCB5F-233A-43F3-ADCA-458443457C0A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ABB06184-5D7A-4B4B-8C0D-99C9FE81A75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C451F3B-4F78-4652-85EF-EC221513AC78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80EB950A-030E-4EF4-A0C9-BBC1EBCA646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EF7EF589-5001-41EE-A808-505F3E6B83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61726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Folienbildplatzhalter 1">
            <a:extLst>
              <a:ext uri="{FF2B5EF4-FFF2-40B4-BE49-F238E27FC236}">
                <a16:creationId xmlns:a16="http://schemas.microsoft.com/office/drawing/2014/main" id="{7780CF13-98F1-41D3-AD31-DE513B476DE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ln/>
        </p:spPr>
      </p:sp>
      <p:sp>
        <p:nvSpPr>
          <p:cNvPr id="13315" name="Notizenplatzhalter 2">
            <a:extLst>
              <a:ext uri="{FF2B5EF4-FFF2-40B4-BE49-F238E27FC236}">
                <a16:creationId xmlns:a16="http://schemas.microsoft.com/office/drawing/2014/main" id="{79FB2AA2-B561-4B20-8C10-A4DF73D274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3316" name="Foliennummernplatzhalter 3">
            <a:extLst>
              <a:ext uri="{FF2B5EF4-FFF2-40B4-BE49-F238E27FC236}">
                <a16:creationId xmlns:a16="http://schemas.microsoft.com/office/drawing/2014/main" id="{BCE43470-A8E4-4696-8A68-6FF576B9D19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410E2BB4-4BAB-438B-BB9B-3CC6A09948B5}" type="slidenum">
              <a:rPr lang="en-US" altLang="en-US">
                <a:latin typeface="Times New Roman" panose="02020603050405020304" pitchFamily="18" charset="0"/>
              </a:rPr>
              <a:pPr/>
              <a:t>2</a:t>
            </a:fld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Folienbildplatzhalter 1">
            <a:extLst>
              <a:ext uri="{FF2B5EF4-FFF2-40B4-BE49-F238E27FC236}">
                <a16:creationId xmlns:a16="http://schemas.microsoft.com/office/drawing/2014/main" id="{7780CF13-98F1-41D3-AD31-DE513B476DE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ln/>
        </p:spPr>
      </p:sp>
      <p:sp>
        <p:nvSpPr>
          <p:cNvPr id="13315" name="Notizenplatzhalter 2">
            <a:extLst>
              <a:ext uri="{FF2B5EF4-FFF2-40B4-BE49-F238E27FC236}">
                <a16:creationId xmlns:a16="http://schemas.microsoft.com/office/drawing/2014/main" id="{79FB2AA2-B561-4B20-8C10-A4DF73D274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3316" name="Foliennummernplatzhalter 3">
            <a:extLst>
              <a:ext uri="{FF2B5EF4-FFF2-40B4-BE49-F238E27FC236}">
                <a16:creationId xmlns:a16="http://schemas.microsoft.com/office/drawing/2014/main" id="{BCE43470-A8E4-4696-8A68-6FF576B9D19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410E2BB4-4BAB-438B-BB9B-3CC6A09948B5}" type="slidenum">
              <a:rPr lang="en-US" altLang="en-US">
                <a:latin typeface="Times New Roman" panose="02020603050405020304" pitchFamily="18" charset="0"/>
              </a:rPr>
              <a:pPr/>
              <a:t>3</a:t>
            </a:fld>
            <a:endParaRPr lang="en-US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52430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21924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0028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9221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53551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7172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33228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086103C9-0E62-4478-8743-1DED6A27C7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2">
            <a:extLst>
              <a:ext uri="{FF2B5EF4-FFF2-40B4-BE49-F238E27FC236}">
                <a16:creationId xmlns:a16="http://schemas.microsoft.com/office/drawing/2014/main" id="{9D8706E0-48D9-4048-93E8-86E04B0A175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8" y="0"/>
            <a:ext cx="1746250" cy="116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0" descr="3GPP_TM_RD.jpg">
            <a:extLst>
              <a:ext uri="{FF2B5EF4-FFF2-40B4-BE49-F238E27FC236}">
                <a16:creationId xmlns:a16="http://schemas.microsoft.com/office/drawing/2014/main" id="{E297D30F-DB28-4763-8B6C-9A3D791F0FB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150" y="192088"/>
            <a:ext cx="1303338" cy="75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2"/>
            <a:ext cx="7772400" cy="1102519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57532" y="287948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AutoShape 14">
            <a:extLst>
              <a:ext uri="{FF2B5EF4-FFF2-40B4-BE49-F238E27FC236}">
                <a16:creationId xmlns:a16="http://schemas.microsoft.com/office/drawing/2014/main" id="{263B9EAB-1EAD-4CB9-B6BD-1989EE26FF5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114" y="4863314"/>
            <a:ext cx="6733446" cy="196815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7B3094E-8CA2-4B96-9393-52C4236F2771}"/>
              </a:ext>
            </a:extLst>
          </p:cNvPr>
          <p:cNvSpPr txBox="1"/>
          <p:nvPr userDrawn="1"/>
        </p:nvSpPr>
        <p:spPr>
          <a:xfrm>
            <a:off x="-3738" y="4870202"/>
            <a:ext cx="6508609" cy="169302"/>
          </a:xfrm>
          <a:prstGeom prst="rect">
            <a:avLst/>
          </a:prstGeom>
          <a:noFill/>
        </p:spPr>
        <p:txBody>
          <a:bodyPr anchor="ctr"/>
          <a:lstStyle/>
          <a:p>
            <a:pPr>
              <a:defRPr/>
            </a:pPr>
            <a:r>
              <a:rPr lang="en-US" sz="1000" b="1" spc="400" dirty="0">
                <a:solidFill>
                  <a:schemeClr val="tx2">
                    <a:lumMod val="50000"/>
                  </a:schemeClr>
                </a:solidFill>
              </a:rPr>
              <a:t>S2-2104765: SA2 Q3/Q4, 2021 meeting planning</a:t>
            </a:r>
            <a:endParaRPr lang="en-GB" sz="1000" b="1" spc="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3111658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46" y="33959"/>
            <a:ext cx="6003925" cy="85725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pic>
        <p:nvPicPr>
          <p:cNvPr id="4" name="Picture 10" descr="3GPP_TM_RD.jpg">
            <a:extLst>
              <a:ext uri="{FF2B5EF4-FFF2-40B4-BE49-F238E27FC236}">
                <a16:creationId xmlns:a16="http://schemas.microsoft.com/office/drawing/2014/main" id="{642C86D3-58C3-4274-B78D-DEE55735F88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150" y="192088"/>
            <a:ext cx="1303338" cy="75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AutoShape 14">
            <a:extLst>
              <a:ext uri="{FF2B5EF4-FFF2-40B4-BE49-F238E27FC236}">
                <a16:creationId xmlns:a16="http://schemas.microsoft.com/office/drawing/2014/main" id="{6DCCCF6B-AB5F-4227-8AC1-FD2C452DFB9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114" y="4863314"/>
            <a:ext cx="6733446" cy="196815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108E4FB-5C27-43BD-958A-C95A5BF98784}"/>
              </a:ext>
            </a:extLst>
          </p:cNvPr>
          <p:cNvSpPr txBox="1"/>
          <p:nvPr userDrawn="1"/>
        </p:nvSpPr>
        <p:spPr>
          <a:xfrm>
            <a:off x="-3738" y="4870202"/>
            <a:ext cx="6508609" cy="169302"/>
          </a:xfrm>
          <a:prstGeom prst="rect">
            <a:avLst/>
          </a:prstGeom>
          <a:noFill/>
        </p:spPr>
        <p:txBody>
          <a:bodyPr anchor="ctr"/>
          <a:lstStyle/>
          <a:p>
            <a:pPr>
              <a:defRPr/>
            </a:pPr>
            <a:r>
              <a:rPr lang="en-US" sz="1000" b="1" spc="400" dirty="0">
                <a:solidFill>
                  <a:schemeClr val="tx2">
                    <a:lumMod val="50000"/>
                  </a:schemeClr>
                </a:solidFill>
              </a:rPr>
              <a:t>S2-2104765: SA2 Q3/Q4, 2021 meeting planning</a:t>
            </a:r>
            <a:endParaRPr lang="en-GB" sz="1100" b="1" spc="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181155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AutoShape 14">
            <a:extLst>
              <a:ext uri="{FF2B5EF4-FFF2-40B4-BE49-F238E27FC236}">
                <a16:creationId xmlns:a16="http://schemas.microsoft.com/office/drawing/2014/main" id="{85E6FBC2-1776-46B4-BAA4-C08ED08F97D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114" y="4863314"/>
            <a:ext cx="6733446" cy="196815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CADD955-35DF-4F49-82BD-92C31FA59850}"/>
              </a:ext>
            </a:extLst>
          </p:cNvPr>
          <p:cNvSpPr txBox="1"/>
          <p:nvPr userDrawn="1"/>
        </p:nvSpPr>
        <p:spPr>
          <a:xfrm>
            <a:off x="-3738" y="4870202"/>
            <a:ext cx="6508609" cy="169302"/>
          </a:xfrm>
          <a:prstGeom prst="rect">
            <a:avLst/>
          </a:prstGeom>
          <a:noFill/>
        </p:spPr>
        <p:txBody>
          <a:bodyPr anchor="ctr"/>
          <a:lstStyle/>
          <a:p>
            <a:pPr>
              <a:defRPr/>
            </a:pPr>
            <a:r>
              <a:rPr lang="en-US" sz="1000" b="1" spc="400" dirty="0">
                <a:solidFill>
                  <a:schemeClr val="tx2">
                    <a:lumMod val="50000"/>
                  </a:schemeClr>
                </a:solidFill>
              </a:rPr>
              <a:t>S2-2104765: SA2 Q3/Q4, 2021 meeting planning</a:t>
            </a:r>
            <a:endParaRPr lang="en-GB" sz="1100" b="1" spc="400" dirty="0">
              <a:solidFill>
                <a:schemeClr val="bg1"/>
              </a:solidFill>
            </a:endParaRPr>
          </a:p>
        </p:txBody>
      </p:sp>
      <p:pic>
        <p:nvPicPr>
          <p:cNvPr id="5" name="Picture 10" descr="3GPP_TM_RD.jpg">
            <a:extLst>
              <a:ext uri="{FF2B5EF4-FFF2-40B4-BE49-F238E27FC236}">
                <a16:creationId xmlns:a16="http://schemas.microsoft.com/office/drawing/2014/main" id="{327C1B63-7B2F-4280-91BB-F206CE37A76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150" y="192088"/>
            <a:ext cx="1303338" cy="75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3095961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50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1" y="537791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AutoShape 14">
            <a:extLst>
              <a:ext uri="{FF2B5EF4-FFF2-40B4-BE49-F238E27FC236}">
                <a16:creationId xmlns:a16="http://schemas.microsoft.com/office/drawing/2014/main" id="{1A62A0A9-7892-4170-82C8-51F682CD08A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114" y="4863314"/>
            <a:ext cx="6733446" cy="196815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B765C17-8198-46C7-896C-FDE55A121474}"/>
              </a:ext>
            </a:extLst>
          </p:cNvPr>
          <p:cNvSpPr txBox="1"/>
          <p:nvPr userDrawn="1"/>
        </p:nvSpPr>
        <p:spPr>
          <a:xfrm>
            <a:off x="-3738" y="4870202"/>
            <a:ext cx="6508609" cy="169302"/>
          </a:xfrm>
          <a:prstGeom prst="rect">
            <a:avLst/>
          </a:prstGeom>
          <a:noFill/>
        </p:spPr>
        <p:txBody>
          <a:bodyPr anchor="ctr"/>
          <a:lstStyle/>
          <a:p>
            <a:pPr>
              <a:defRPr/>
            </a:pPr>
            <a:r>
              <a:rPr lang="en-US" sz="1000" b="1" spc="400" dirty="0">
                <a:solidFill>
                  <a:schemeClr val="tx2">
                    <a:lumMod val="50000"/>
                  </a:schemeClr>
                </a:solidFill>
              </a:rPr>
              <a:t>S2-2104765: SA2 Q3/Q4, 2021 meeting planning</a:t>
            </a:r>
            <a:endParaRPr lang="en-GB" sz="1100" b="1" spc="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8269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9C1E9818-F147-4CD5-869C-72A8FDA6740A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312863" y="171450"/>
            <a:ext cx="6003925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5854487-BFC5-4B95-9935-BC43D888B6C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24780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>
            <a:extLst>
              <a:ext uri="{FF2B5EF4-FFF2-40B4-BE49-F238E27FC236}">
                <a16:creationId xmlns:a16="http://schemas.microsoft.com/office/drawing/2014/main" id="{B8615C31-83E6-4428-9533-57CBCAC6734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4846638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1147D7EE-9852-423A-9887-AD89CBDABB1F}"/>
              </a:ext>
            </a:extLst>
          </p:cNvPr>
          <p:cNvSpPr/>
          <p:nvPr userDrawn="1"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725F3BB0-923E-4BFD-9E97-6E17AF7D3F34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14" r:id="rId1"/>
    <p:sldLayoutId id="2147484112" r:id="rId2"/>
    <p:sldLayoutId id="2147484113" r:id="rId3"/>
    <p:sldLayoutId id="2147484115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mailto:puneet.jain@intel.com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hyperlink" Target="http://www.3gpp.org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610D087A-FDA7-49D2-9930-7C00072C5B8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608138" y="1939569"/>
            <a:ext cx="7411065" cy="855252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sz="40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000" dirty="0"/>
            </a:br>
            <a:r>
              <a:rPr lang="en-US" sz="40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SA2 work planning for         </a:t>
            </a:r>
            <a:r>
              <a:rPr lang="en-US" sz="40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Q3/Q4, 2021 </a:t>
            </a:r>
            <a:br>
              <a:rPr lang="en-US" sz="40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b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0F20AC93-2F97-4B57-8E6C-FC63ABDCAB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08138" y="2912805"/>
            <a:ext cx="7108159" cy="1489587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US" altLang="en-US" sz="2400" dirty="0">
                <a:latin typeface="Arial" panose="020B0604020202020204" pitchFamily="34" charset="0"/>
                <a:ea typeface="MS PGothic" panose="020B0600070205080204" pitchFamily="34" charset="-128"/>
              </a:rPr>
              <a:t>Puneet Jain</a:t>
            </a:r>
          </a:p>
          <a:p>
            <a:pPr>
              <a:lnSpc>
                <a:spcPct val="80000"/>
              </a:lnSpc>
              <a:defRPr/>
            </a:pPr>
            <a:r>
              <a:rPr lang="en-US" altLang="en-US" sz="2400" dirty="0">
                <a:latin typeface="Arial" panose="020B0604020202020204" pitchFamily="34" charset="0"/>
                <a:ea typeface="MS PGothic" panose="020B0600070205080204" pitchFamily="34" charset="-128"/>
              </a:rPr>
              <a:t>SA2 Chair</a:t>
            </a:r>
            <a:endParaRPr lang="en-GB" altLang="en-US" sz="2000" dirty="0">
              <a:ea typeface="MS PGothic" panose="020B0600070205080204" pitchFamily="34" charset="-128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2864" y="171450"/>
            <a:ext cx="6003925" cy="857250"/>
          </a:xfrm>
        </p:spPr>
        <p:txBody>
          <a:bodyPr wrap="square" anchor="ctr">
            <a:normAutofit/>
          </a:bodyPr>
          <a:lstStyle/>
          <a:p>
            <a:r>
              <a:rPr lang="en-US" dirty="0"/>
              <a:t>SA2#148E Dates/Agenda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B67A83E-4BB3-4529-93EC-CE40CAF233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8984" y="1028701"/>
            <a:ext cx="4020564" cy="3732078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1200" dirty="0"/>
              <a:t>Preliminary Agenda (subjected to changes): </a:t>
            </a:r>
          </a:p>
          <a:p>
            <a:pPr marL="571500" lvl="1" indent="-228600">
              <a:lnSpc>
                <a:spcPct val="110000"/>
              </a:lnSpc>
              <a:defRPr/>
            </a:pPr>
            <a:r>
              <a:rPr lang="en-US" sz="1000" dirty="0"/>
              <a:t>Full agenda (4.X, 5.X, 6.X, 7.X, 8.X, 9.X)</a:t>
            </a:r>
          </a:p>
          <a:p>
            <a:pPr marL="571500" lvl="1" indent="-228600">
              <a:lnSpc>
                <a:spcPct val="110000"/>
              </a:lnSpc>
              <a:defRPr/>
            </a:pPr>
            <a:r>
              <a:rPr lang="en-US" sz="1000" dirty="0"/>
              <a:t>Rel-18 SID/WID scheduling (based on TSG SA approval/guidance)</a:t>
            </a:r>
          </a:p>
          <a:p>
            <a:pPr marL="571500" lvl="1" indent="-228600">
              <a:lnSpc>
                <a:spcPct val="110000"/>
              </a:lnSpc>
              <a:defRPr/>
            </a:pPr>
            <a:endParaRPr lang="en-US" sz="1000" dirty="0"/>
          </a:p>
          <a:p>
            <a:pPr marL="457200" lvl="1" indent="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None/>
              <a:defRPr/>
            </a:pPr>
            <a:r>
              <a:rPr lang="en-US" altLang="en-US" sz="1200" dirty="0">
                <a:solidFill>
                  <a:srgbClr val="FF0000"/>
                </a:solidFill>
              </a:rPr>
              <a:t>To be discussed further </a:t>
            </a:r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defRPr/>
            </a:pPr>
            <a:endParaRPr lang="en-US" altLang="en-US" sz="1200" dirty="0"/>
          </a:p>
          <a:p>
            <a:pPr>
              <a:defRPr/>
            </a:pPr>
            <a:endParaRPr lang="en-US" altLang="en-US" sz="1200" dirty="0"/>
          </a:p>
          <a:p>
            <a:pPr>
              <a:defRPr/>
            </a:pPr>
            <a:endParaRPr lang="en-US" altLang="en-US" sz="12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ADF203D-0F8B-41EF-8F78-347CE6C881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721799"/>
              </p:ext>
            </p:extLst>
          </p:nvPr>
        </p:nvGraphicFramePr>
        <p:xfrm>
          <a:off x="4220936" y="1304195"/>
          <a:ext cx="4752467" cy="16154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78098">
                  <a:extLst>
                    <a:ext uri="{9D8B030D-6E8A-4147-A177-3AD203B41FA5}">
                      <a16:colId xmlns:a16="http://schemas.microsoft.com/office/drawing/2014/main" val="635368296"/>
                    </a:ext>
                  </a:extLst>
                </a:gridCol>
                <a:gridCol w="2149606">
                  <a:extLst>
                    <a:ext uri="{9D8B030D-6E8A-4147-A177-3AD203B41FA5}">
                      <a16:colId xmlns:a16="http://schemas.microsoft.com/office/drawing/2014/main" val="1901974952"/>
                    </a:ext>
                  </a:extLst>
                </a:gridCol>
                <a:gridCol w="1024763">
                  <a:extLst>
                    <a:ext uri="{9D8B030D-6E8A-4147-A177-3AD203B41FA5}">
                      <a16:colId xmlns:a16="http://schemas.microsoft.com/office/drawing/2014/main" val="1790498232"/>
                    </a:ext>
                  </a:extLst>
                </a:gridCol>
              </a:tblGrid>
              <a:tr h="201930"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265" marR="88265" marT="9525" marB="0"/>
                </a:tc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265" marR="88265" marT="9525" marB="0"/>
                </a:tc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265" marR="88265" marT="9525" marB="0"/>
                </a:tc>
                <a:extLst>
                  <a:ext uri="{0D108BD9-81ED-4DB2-BD59-A6C34878D82A}">
                    <a16:rowId xmlns:a16="http://schemas.microsoft.com/office/drawing/2014/main" val="2168677518"/>
                  </a:ext>
                </a:extLst>
              </a:tr>
              <a:tr h="201930"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kern="1200" dirty="0">
                          <a:effectLst/>
                        </a:rPr>
                        <a:t>Docs request</a:t>
                      </a: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265" marR="88265" marT="9525" marB="0"/>
                </a:tc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b="0" kern="1200" dirty="0">
                          <a:effectLst/>
                        </a:rPr>
                        <a:t>08 Nov 2021 (Monday)</a:t>
                      </a:r>
                      <a:endParaRPr lang="en-US" sz="1000" b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265" marR="88265" marT="9525" marB="0"/>
                </a:tc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b="0" kern="1200" dirty="0">
                          <a:effectLst/>
                        </a:rPr>
                        <a:t>2359 UTC</a:t>
                      </a:r>
                      <a:endParaRPr lang="en-US" sz="1000" b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265" marR="88265" marT="9525" marB="0"/>
                </a:tc>
                <a:extLst>
                  <a:ext uri="{0D108BD9-81ED-4DB2-BD59-A6C34878D82A}">
                    <a16:rowId xmlns:a16="http://schemas.microsoft.com/office/drawing/2014/main" val="662796035"/>
                  </a:ext>
                </a:extLst>
              </a:tr>
              <a:tr h="201930"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kern="1200" dirty="0">
                          <a:effectLst/>
                        </a:rPr>
                        <a:t>Docs submission</a:t>
                      </a: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265" marR="88265" marT="9525" marB="0"/>
                </a:tc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b="0" kern="1200" dirty="0">
                          <a:effectLst/>
                        </a:rPr>
                        <a:t>08 Nov 2021 (Monday)</a:t>
                      </a:r>
                      <a:endParaRPr lang="en-US" sz="1000" b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265" marR="88265" marT="9525" marB="0"/>
                </a:tc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b="0" kern="1200" dirty="0">
                          <a:effectLst/>
                        </a:rPr>
                        <a:t>2359 UTC</a:t>
                      </a:r>
                      <a:endParaRPr lang="en-US" sz="1000" b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265" marR="88265" marT="9525" marB="0"/>
                </a:tc>
                <a:extLst>
                  <a:ext uri="{0D108BD9-81ED-4DB2-BD59-A6C34878D82A}">
                    <a16:rowId xmlns:a16="http://schemas.microsoft.com/office/drawing/2014/main" val="3745396337"/>
                  </a:ext>
                </a:extLst>
              </a:tr>
              <a:tr h="201930"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kern="1200">
                          <a:effectLst/>
                        </a:rPr>
                        <a:t>Start of e-meeting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265" marR="88265" marT="9525" marB="0"/>
                </a:tc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b="0" kern="1200" dirty="0">
                          <a:effectLst/>
                        </a:rPr>
                        <a:t>15 Nov 2021 (Monday)</a:t>
                      </a:r>
                      <a:endParaRPr lang="en-US" sz="1000" b="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265" marR="88265" marT="9525" marB="0"/>
                </a:tc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b="0" kern="1200" dirty="0">
                          <a:effectLst/>
                        </a:rPr>
                        <a:t>0000 UTC</a:t>
                      </a:r>
                      <a:endParaRPr lang="en-US" sz="1000" b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265" marR="88265" marT="9525" marB="0"/>
                </a:tc>
                <a:extLst>
                  <a:ext uri="{0D108BD9-81ED-4DB2-BD59-A6C34878D82A}">
                    <a16:rowId xmlns:a16="http://schemas.microsoft.com/office/drawing/2014/main" val="1460853084"/>
                  </a:ext>
                </a:extLst>
              </a:tr>
              <a:tr h="201930"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kern="1200">
                          <a:effectLst/>
                        </a:rPr>
                        <a:t>Revisions 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265" marR="88265" marT="9525" marB="0"/>
                </a:tc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kern="1200" dirty="0">
                          <a:effectLst/>
                        </a:rPr>
                        <a:t>17 </a:t>
                      </a:r>
                      <a:r>
                        <a:rPr lang="en-US" sz="1100" b="0" kern="1200" dirty="0">
                          <a:effectLst/>
                        </a:rPr>
                        <a:t>Nov</a:t>
                      </a:r>
                      <a:r>
                        <a:rPr lang="en-US" sz="1100" kern="1200" dirty="0">
                          <a:effectLst/>
                        </a:rPr>
                        <a:t> 2021 (Wednesday) </a:t>
                      </a: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265" marR="88265" marT="9525" marB="0"/>
                </a:tc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kern="1200" dirty="0">
                          <a:effectLst/>
                        </a:rPr>
                        <a:t>1700 UTC</a:t>
                      </a: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265" marR="88265" marT="9525" marB="0"/>
                </a:tc>
                <a:extLst>
                  <a:ext uri="{0D108BD9-81ED-4DB2-BD59-A6C34878D82A}">
                    <a16:rowId xmlns:a16="http://schemas.microsoft.com/office/drawing/2014/main" val="2077227410"/>
                  </a:ext>
                </a:extLst>
              </a:tr>
              <a:tr h="201930"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kern="1200" dirty="0">
                          <a:effectLst/>
                        </a:rPr>
                        <a:t>Final Comments</a:t>
                      </a: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265" marR="88265" marT="9525" marB="0"/>
                </a:tc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kern="1200" dirty="0">
                          <a:effectLst/>
                        </a:rPr>
                        <a:t>18 </a:t>
                      </a:r>
                      <a:r>
                        <a:rPr lang="en-US" sz="1100" b="0" kern="1200" dirty="0">
                          <a:effectLst/>
                        </a:rPr>
                        <a:t>Nov</a:t>
                      </a:r>
                      <a:r>
                        <a:rPr lang="en-US" sz="1100" kern="1200" dirty="0">
                          <a:effectLst/>
                        </a:rPr>
                        <a:t> 2021 (Thursday)</a:t>
                      </a: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265" marR="88265" marT="9525" marB="0"/>
                </a:tc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kern="1200" dirty="0">
                          <a:effectLst/>
                        </a:rPr>
                        <a:t>1700 UTC</a:t>
                      </a: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265" marR="88265" marT="9525" marB="0"/>
                </a:tc>
                <a:extLst>
                  <a:ext uri="{0D108BD9-81ED-4DB2-BD59-A6C34878D82A}">
                    <a16:rowId xmlns:a16="http://schemas.microsoft.com/office/drawing/2014/main" val="414399069"/>
                  </a:ext>
                </a:extLst>
              </a:tr>
              <a:tr h="201930"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kern="1200" dirty="0">
                          <a:effectLst/>
                        </a:rPr>
                        <a:t>Close of e-meeting</a:t>
                      </a: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265" marR="88265" marT="9525" marB="0"/>
                </a:tc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b="0" kern="1200" dirty="0">
                          <a:effectLst/>
                        </a:rPr>
                        <a:t>19 Nov 2021 (Friday)</a:t>
                      </a:r>
                      <a:endParaRPr lang="en-US" sz="1000" b="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265" marR="88265" marT="9525" marB="0"/>
                </a:tc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b="0" kern="1200" dirty="0">
                          <a:effectLst/>
                        </a:rPr>
                        <a:t>1800 UTC</a:t>
                      </a:r>
                      <a:endParaRPr lang="en-US" sz="1000" b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265" marR="88265" marT="9525" marB="0"/>
                </a:tc>
                <a:extLst>
                  <a:ext uri="{0D108BD9-81ED-4DB2-BD59-A6C34878D82A}">
                    <a16:rowId xmlns:a16="http://schemas.microsoft.com/office/drawing/2014/main" val="3280711076"/>
                  </a:ext>
                </a:extLst>
              </a:tr>
              <a:tr h="201930"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kern="1200">
                          <a:effectLst/>
                        </a:rPr>
                        <a:t>Upload Approved docs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265" marR="88265" marT="9525" marB="0"/>
                </a:tc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b="0" kern="1200" dirty="0">
                          <a:effectLst/>
                        </a:rPr>
                        <a:t>22 Nov 2021 (Monday)</a:t>
                      </a:r>
                      <a:endParaRPr lang="en-US" sz="1000" b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265" marR="88265" marT="9525" marB="0"/>
                </a:tc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b="0" kern="1200" dirty="0">
                          <a:effectLst/>
                        </a:rPr>
                        <a:t>1800 UTC</a:t>
                      </a:r>
                      <a:endParaRPr lang="en-US" sz="1000" b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265" marR="88265" marT="9525" marB="0"/>
                </a:tc>
                <a:extLst>
                  <a:ext uri="{0D108BD9-81ED-4DB2-BD59-A6C34878D82A}">
                    <a16:rowId xmlns:a16="http://schemas.microsoft.com/office/drawing/2014/main" val="41290515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93935196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46" y="33959"/>
            <a:ext cx="6434328" cy="857250"/>
          </a:xfrm>
        </p:spPr>
        <p:txBody>
          <a:bodyPr wrap="square" anchor="ctr">
            <a:normAutofit fontScale="90000"/>
          </a:bodyPr>
          <a:lstStyle/>
          <a:p>
            <a:r>
              <a:rPr lang="en-US" dirty="0"/>
              <a:t>Summary of Proposals for Endorsement 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306" y="1355558"/>
            <a:ext cx="8296181" cy="3421714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400" dirty="0"/>
              <a:t>SA2 July 2021 ad-hoc meeting [July 12 – 16, 2021] will not be scheduled.</a:t>
            </a:r>
          </a:p>
          <a:p>
            <a:pPr>
              <a:lnSpc>
                <a:spcPct val="110000"/>
              </a:lnSpc>
              <a:defRPr/>
            </a:pPr>
            <a:r>
              <a:rPr lang="en-US" sz="2400" dirty="0"/>
              <a:t>SA2#146E, SA2#147E, SA2#148E e-meeting dates (as shown on slide#3) are endorsed.</a:t>
            </a:r>
          </a:p>
          <a:p>
            <a:pPr>
              <a:lnSpc>
                <a:spcPct val="110000"/>
              </a:lnSpc>
              <a:defRPr/>
            </a:pPr>
            <a:r>
              <a:rPr lang="en-US" sz="2400" dirty="0"/>
              <a:t>Rel-18 SID/WID Proposals (as shown on slide#5) are endorsed.</a:t>
            </a:r>
          </a:p>
          <a:p>
            <a:pPr>
              <a:defRPr/>
            </a:pPr>
            <a:endParaRPr lang="en-US" altLang="en-US" sz="1050" dirty="0"/>
          </a:p>
          <a:p>
            <a:pPr>
              <a:defRPr/>
            </a:pPr>
            <a:endParaRPr lang="en-US" altLang="en-US" sz="1050" dirty="0"/>
          </a:p>
        </p:txBody>
      </p:sp>
    </p:spTree>
    <p:extLst>
      <p:ext uri="{BB962C8B-B14F-4D97-AF65-F5344CB8AC3E}">
        <p14:creationId xmlns:p14="http://schemas.microsoft.com/office/powerpoint/2010/main" val="1001390946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>
            <a:extLst>
              <a:ext uri="{FF2B5EF4-FFF2-40B4-BE49-F238E27FC236}">
                <a16:creationId xmlns:a16="http://schemas.microsoft.com/office/drawing/2014/main" id="{A07DB2E9-956B-42FA-992B-0F25E0DCD4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463" y="2071688"/>
            <a:ext cx="7772400" cy="1101725"/>
          </a:xfrm>
        </p:spPr>
        <p:txBody>
          <a:bodyPr/>
          <a:lstStyle/>
          <a:p>
            <a:pPr>
              <a:defRPr/>
            </a:pPr>
            <a:r>
              <a:rPr lang="en-US" altLang="en-US" sz="36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Thank You</a:t>
            </a:r>
            <a:r>
              <a:rPr lang="hu-HU" altLang="en-US" sz="36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en-US" sz="36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!</a:t>
            </a:r>
          </a:p>
        </p:txBody>
      </p:sp>
      <p:sp>
        <p:nvSpPr>
          <p:cNvPr id="25603" name="TextBox 3">
            <a:extLst>
              <a:ext uri="{FF2B5EF4-FFF2-40B4-BE49-F238E27FC236}">
                <a16:creationId xmlns:a16="http://schemas.microsoft.com/office/drawing/2014/main" id="{C81CFAF6-584D-40E6-B75F-1F3A4ABF4A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75475" y="3657600"/>
            <a:ext cx="146065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000" b="1" u="sng" dirty="0">
                <a:latin typeface="Arial" panose="020B0604020202020204" pitchFamily="34" charset="0"/>
              </a:rPr>
              <a:t>Puneet Jain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</a:rPr>
              <a:t>Chair of 3GPP SA2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  <a:hlinkClick r:id="rId3"/>
              </a:rPr>
              <a:t>puneet.jain@intel.com</a:t>
            </a:r>
            <a:endParaRPr lang="en-US" altLang="en-US" sz="1000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  <a:hlinkClick r:id="rId4"/>
              </a:rPr>
              <a:t>www.3gpp.org</a:t>
            </a:r>
            <a:endParaRPr lang="en-US" altLang="en-US" sz="1000" dirty="0">
              <a:latin typeface="Arial" panose="020B0604020202020204" pitchFamily="34" charset="0"/>
            </a:endParaRPr>
          </a:p>
        </p:txBody>
      </p:sp>
      <p:pic>
        <p:nvPicPr>
          <p:cNvPr id="25604" name="Picture 8" descr="webpage.jpg">
            <a:extLst>
              <a:ext uri="{FF2B5EF4-FFF2-40B4-BE49-F238E27FC236}">
                <a16:creationId xmlns:a16="http://schemas.microsoft.com/office/drawing/2014/main" id="{DD34EB73-2A95-4CEC-9870-5F6C19292BD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2563" y="1587500"/>
            <a:ext cx="2408237" cy="191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290" name="Straight Connector 12">
            <a:extLst>
              <a:ext uri="{FF2B5EF4-FFF2-40B4-BE49-F238E27FC236}">
                <a16:creationId xmlns:a16="http://schemas.microsoft.com/office/drawing/2014/main" id="{306F0D3A-88CA-472B-AD42-1D5DF197E186}"/>
              </a:ext>
            </a:extLst>
          </p:cNvPr>
          <p:cNvCxnSpPr>
            <a:cxnSpLocks/>
          </p:cNvCxnSpPr>
          <p:nvPr/>
        </p:nvCxnSpPr>
        <p:spPr bwMode="auto">
          <a:xfrm flipV="1">
            <a:off x="4033838" y="1782366"/>
            <a:ext cx="0" cy="3018234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8" name="Rectangle: Rounded Corners 117">
            <a:extLst>
              <a:ext uri="{FF2B5EF4-FFF2-40B4-BE49-F238E27FC236}">
                <a16:creationId xmlns:a16="http://schemas.microsoft.com/office/drawing/2014/main" id="{F2C0AF4B-892B-4ACE-973C-CC543CDAB0B4}"/>
              </a:ext>
            </a:extLst>
          </p:cNvPr>
          <p:cNvSpPr/>
          <p:nvPr/>
        </p:nvSpPr>
        <p:spPr>
          <a:xfrm>
            <a:off x="6811566" y="2679731"/>
            <a:ext cx="542925" cy="289322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63062" rIns="0" bIns="37241"/>
          <a:lstStyle/>
          <a:p>
            <a:pPr algn="ctr" defTabSz="472922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INACTIVE</a:t>
            </a:r>
          </a:p>
          <a:p>
            <a:pPr algn="ctr" defTabSz="472922">
              <a:defRPr/>
            </a:pPr>
            <a:endParaRPr lang="en-US" sz="69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472922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</a:p>
          <a:p>
            <a:pPr algn="ctr" defTabSz="472922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</a:t>
            </a:r>
          </a:p>
          <a:p>
            <a:pPr algn="ctr" defTabSz="472922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</a:t>
            </a:r>
          </a:p>
          <a:p>
            <a:pPr algn="ctr" defTabSz="472922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</a:t>
            </a:r>
          </a:p>
          <a:p>
            <a:pPr algn="ctr" defTabSz="472922">
              <a:defRPr/>
            </a:pPr>
            <a:endParaRPr lang="en-US" sz="69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472922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</a:t>
            </a:r>
          </a:p>
          <a:p>
            <a:pPr algn="ctr" defTabSz="472922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U</a:t>
            </a:r>
          </a:p>
          <a:p>
            <a:pPr algn="ctr" defTabSz="472922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472922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472922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472922">
              <a:defRPr/>
            </a:pPr>
            <a:endParaRPr lang="en-US" sz="69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472922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472922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472922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472922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472922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472922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 </a:t>
            </a:r>
          </a:p>
        </p:txBody>
      </p:sp>
      <p:sp>
        <p:nvSpPr>
          <p:cNvPr id="219" name="Rectangle: Rounded Corners 218">
            <a:extLst>
              <a:ext uri="{FF2B5EF4-FFF2-40B4-BE49-F238E27FC236}">
                <a16:creationId xmlns:a16="http://schemas.microsoft.com/office/drawing/2014/main" id="{AC13BE14-B723-4B47-B391-CF07087013E6}"/>
              </a:ext>
            </a:extLst>
          </p:cNvPr>
          <p:cNvSpPr/>
          <p:nvPr/>
        </p:nvSpPr>
        <p:spPr>
          <a:xfrm>
            <a:off x="7934325" y="2038351"/>
            <a:ext cx="258366" cy="289322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63062" rIns="0" bIns="37241"/>
          <a:lstStyle/>
          <a:p>
            <a:pPr algn="ctr" defTabSz="472922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18" name="Rectangle: Rounded Corners 217">
            <a:extLst>
              <a:ext uri="{FF2B5EF4-FFF2-40B4-BE49-F238E27FC236}">
                <a16:creationId xmlns:a16="http://schemas.microsoft.com/office/drawing/2014/main" id="{242A0C23-6434-4D82-84FD-0D9EA22093B4}"/>
              </a:ext>
            </a:extLst>
          </p:cNvPr>
          <p:cNvSpPr/>
          <p:nvPr/>
        </p:nvSpPr>
        <p:spPr>
          <a:xfrm>
            <a:off x="6542485" y="2038351"/>
            <a:ext cx="250031" cy="289322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63062" rIns="0" bIns="37241"/>
          <a:lstStyle/>
          <a:p>
            <a:pPr algn="ctr" defTabSz="472922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23" name="Rectangle: Rounded Corners 222">
            <a:extLst>
              <a:ext uri="{FF2B5EF4-FFF2-40B4-BE49-F238E27FC236}">
                <a16:creationId xmlns:a16="http://schemas.microsoft.com/office/drawing/2014/main" id="{F0D6C107-2EAF-4486-A996-5B79AC5D990D}"/>
              </a:ext>
            </a:extLst>
          </p:cNvPr>
          <p:cNvSpPr/>
          <p:nvPr/>
        </p:nvSpPr>
        <p:spPr>
          <a:xfrm>
            <a:off x="8760619" y="2038351"/>
            <a:ext cx="223838" cy="259556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63062" rIns="0" bIns="37241"/>
          <a:lstStyle/>
          <a:p>
            <a:pPr algn="ctr" defTabSz="472922">
              <a:defRPr/>
            </a:pPr>
            <a:r>
              <a:rPr lang="en-US" sz="75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132" name="Rectangle: Rounded Corners 131">
            <a:extLst>
              <a:ext uri="{FF2B5EF4-FFF2-40B4-BE49-F238E27FC236}">
                <a16:creationId xmlns:a16="http://schemas.microsoft.com/office/drawing/2014/main" id="{CE49C100-73AA-41A1-9F7C-2A0AA587C4C4}"/>
              </a:ext>
            </a:extLst>
          </p:cNvPr>
          <p:cNvSpPr/>
          <p:nvPr/>
        </p:nvSpPr>
        <p:spPr>
          <a:xfrm>
            <a:off x="5316141" y="2882503"/>
            <a:ext cx="291703" cy="1737122"/>
          </a:xfrm>
          <a:prstGeom prst="roundRect">
            <a:avLst/>
          </a:prstGeom>
          <a:solidFill>
            <a:srgbClr val="FFA7A7"/>
          </a:solidFill>
          <a:ln w="3175" cap="flat" cmpd="sng" algn="ctr">
            <a:noFill/>
            <a:prstDash val="solid"/>
          </a:ln>
          <a:effectLst/>
        </p:spPr>
        <p:txBody>
          <a:bodyPr lIns="0" tIns="63062" rIns="0" bIns="37241"/>
          <a:lstStyle/>
          <a:p>
            <a:pPr algn="ctr" defTabSz="472922">
              <a:defRPr/>
            </a:pPr>
            <a:endParaRPr lang="en-US" sz="758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92" name="Rectangle: Rounded Corners 191">
            <a:extLst>
              <a:ext uri="{FF2B5EF4-FFF2-40B4-BE49-F238E27FC236}">
                <a16:creationId xmlns:a16="http://schemas.microsoft.com/office/drawing/2014/main" id="{7B9E2827-32F8-45E1-B90D-C93C599AFE16}"/>
              </a:ext>
            </a:extLst>
          </p:cNvPr>
          <p:cNvSpPr/>
          <p:nvPr/>
        </p:nvSpPr>
        <p:spPr>
          <a:xfrm>
            <a:off x="3767137" y="2394347"/>
            <a:ext cx="528638" cy="1665861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63062" rIns="0" bIns="37241"/>
          <a:lstStyle/>
          <a:p>
            <a:pPr algn="ctr" defTabSz="472922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472922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472922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472922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472922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472922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472922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472922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472922">
              <a:defRPr/>
            </a:pPr>
            <a:endParaRPr lang="en-US" sz="69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472922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472922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472922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472922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472922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472922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 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5104CE7D-BFE3-4CC5-89D8-9E38592AA41B}"/>
              </a:ext>
            </a:extLst>
          </p:cNvPr>
          <p:cNvSpPr/>
          <p:nvPr/>
        </p:nvSpPr>
        <p:spPr>
          <a:xfrm>
            <a:off x="97631" y="1214438"/>
            <a:ext cx="1257300" cy="417910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49655" tIns="49655" rIns="49655" bIns="49655" anchor="ctr"/>
          <a:lstStyle/>
          <a:p>
            <a:pPr algn="ctr" defTabSz="630578">
              <a:defRPr/>
            </a:pPr>
            <a:r>
              <a:rPr lang="en-GB" sz="827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October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551F0CBF-CA6C-46A3-9CD1-9D785F46EC9E}"/>
              </a:ext>
            </a:extLst>
          </p:cNvPr>
          <p:cNvSpPr/>
          <p:nvPr/>
        </p:nvSpPr>
        <p:spPr>
          <a:xfrm>
            <a:off x="2377678" y="1213247"/>
            <a:ext cx="470297" cy="417909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49655" tIns="49655" rIns="49655" bIns="49655" anchor="ctr"/>
          <a:lstStyle/>
          <a:p>
            <a:pPr algn="ctr" defTabSz="630578">
              <a:defRPr/>
            </a:pPr>
            <a:r>
              <a:rPr lang="en-GB" sz="62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December</a:t>
            </a:r>
          </a:p>
        </p:txBody>
      </p:sp>
      <p:sp>
        <p:nvSpPr>
          <p:cNvPr id="137" name="Rectangle 136">
            <a:extLst>
              <a:ext uri="{FF2B5EF4-FFF2-40B4-BE49-F238E27FC236}">
                <a16:creationId xmlns:a16="http://schemas.microsoft.com/office/drawing/2014/main" id="{3A2AD1E2-E4D4-4F4C-B0BE-17D2A9447771}"/>
              </a:ext>
            </a:extLst>
          </p:cNvPr>
          <p:cNvSpPr/>
          <p:nvPr/>
        </p:nvSpPr>
        <p:spPr>
          <a:xfrm>
            <a:off x="1390650" y="1214438"/>
            <a:ext cx="960835" cy="417910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49655" tIns="49655" rIns="49655" bIns="49655" anchor="ctr"/>
          <a:lstStyle/>
          <a:p>
            <a:pPr algn="ctr" defTabSz="630578">
              <a:defRPr/>
            </a:pPr>
            <a:r>
              <a:rPr lang="en-GB" sz="827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November</a:t>
            </a:r>
          </a:p>
        </p:txBody>
      </p:sp>
      <p:sp>
        <p:nvSpPr>
          <p:cNvPr id="138" name="Rectangle 137">
            <a:extLst>
              <a:ext uri="{FF2B5EF4-FFF2-40B4-BE49-F238E27FC236}">
                <a16:creationId xmlns:a16="http://schemas.microsoft.com/office/drawing/2014/main" id="{DE8CCD31-3A6B-4B71-937E-EC4754FAD94D}"/>
              </a:ext>
            </a:extLst>
          </p:cNvPr>
          <p:cNvSpPr/>
          <p:nvPr/>
        </p:nvSpPr>
        <p:spPr>
          <a:xfrm>
            <a:off x="2950369" y="1213247"/>
            <a:ext cx="517922" cy="417909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49655" tIns="49655" rIns="49655" bIns="49655" anchor="ctr"/>
          <a:lstStyle/>
          <a:p>
            <a:pPr algn="ctr" defTabSz="630578">
              <a:defRPr/>
            </a:pPr>
            <a:r>
              <a:rPr lang="en-GB" sz="827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January</a:t>
            </a:r>
          </a:p>
        </p:txBody>
      </p:sp>
      <p:sp>
        <p:nvSpPr>
          <p:cNvPr id="139" name="Rectangle 138">
            <a:extLst>
              <a:ext uri="{FF2B5EF4-FFF2-40B4-BE49-F238E27FC236}">
                <a16:creationId xmlns:a16="http://schemas.microsoft.com/office/drawing/2014/main" id="{0E93E616-9324-4E42-9F5F-C9956D0DAAD5}"/>
              </a:ext>
            </a:extLst>
          </p:cNvPr>
          <p:cNvSpPr/>
          <p:nvPr/>
        </p:nvSpPr>
        <p:spPr>
          <a:xfrm>
            <a:off x="3490912" y="1213247"/>
            <a:ext cx="1081088" cy="417909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49655" tIns="49655" rIns="49655" bIns="49655" anchor="ctr"/>
          <a:lstStyle/>
          <a:p>
            <a:pPr algn="ctr" defTabSz="630578">
              <a:defRPr/>
            </a:pPr>
            <a:r>
              <a:rPr lang="en-GB" sz="827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February</a:t>
            </a:r>
          </a:p>
        </p:txBody>
      </p:sp>
      <p:sp>
        <p:nvSpPr>
          <p:cNvPr id="140" name="Rectangle 139">
            <a:extLst>
              <a:ext uri="{FF2B5EF4-FFF2-40B4-BE49-F238E27FC236}">
                <a16:creationId xmlns:a16="http://schemas.microsoft.com/office/drawing/2014/main" id="{924ACF52-3DB5-41D6-9668-00EC12E64330}"/>
              </a:ext>
            </a:extLst>
          </p:cNvPr>
          <p:cNvSpPr/>
          <p:nvPr/>
        </p:nvSpPr>
        <p:spPr>
          <a:xfrm>
            <a:off x="4595813" y="1213247"/>
            <a:ext cx="1306116" cy="417909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49655" tIns="49655" rIns="49655" bIns="49655" anchor="ctr"/>
          <a:lstStyle/>
          <a:p>
            <a:pPr algn="ctr" defTabSz="630578">
              <a:defRPr/>
            </a:pPr>
            <a:r>
              <a:rPr lang="en-GB" sz="827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March</a:t>
            </a:r>
          </a:p>
        </p:txBody>
      </p:sp>
      <p:cxnSp>
        <p:nvCxnSpPr>
          <p:cNvPr id="12303" name="Straight Connector 12">
            <a:extLst>
              <a:ext uri="{FF2B5EF4-FFF2-40B4-BE49-F238E27FC236}">
                <a16:creationId xmlns:a16="http://schemas.microsoft.com/office/drawing/2014/main" id="{542456E5-3ECE-4482-AAB8-E668AB334890}"/>
              </a:ext>
            </a:extLst>
          </p:cNvPr>
          <p:cNvCxnSpPr>
            <a:cxnSpLocks/>
          </p:cNvCxnSpPr>
          <p:nvPr/>
        </p:nvCxnSpPr>
        <p:spPr bwMode="auto">
          <a:xfrm flipV="1">
            <a:off x="351235" y="1782366"/>
            <a:ext cx="0" cy="3018234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04" name="Straight Connector 12">
            <a:extLst>
              <a:ext uri="{FF2B5EF4-FFF2-40B4-BE49-F238E27FC236}">
                <a16:creationId xmlns:a16="http://schemas.microsoft.com/office/drawing/2014/main" id="{FDCFC5F1-C7E4-4AF9-8BEC-2A87B065BB15}"/>
              </a:ext>
            </a:extLst>
          </p:cNvPr>
          <p:cNvCxnSpPr>
            <a:cxnSpLocks/>
          </p:cNvCxnSpPr>
          <p:nvPr/>
        </p:nvCxnSpPr>
        <p:spPr bwMode="auto">
          <a:xfrm flipV="1">
            <a:off x="623888" y="1782366"/>
            <a:ext cx="0" cy="3018234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05" name="Straight Connector 12">
            <a:extLst>
              <a:ext uri="{FF2B5EF4-FFF2-40B4-BE49-F238E27FC236}">
                <a16:creationId xmlns:a16="http://schemas.microsoft.com/office/drawing/2014/main" id="{624E49FE-AFE6-4DBE-9714-D67C216BCB4D}"/>
              </a:ext>
            </a:extLst>
          </p:cNvPr>
          <p:cNvCxnSpPr>
            <a:cxnSpLocks/>
          </p:cNvCxnSpPr>
          <p:nvPr/>
        </p:nvCxnSpPr>
        <p:spPr bwMode="auto">
          <a:xfrm flipV="1">
            <a:off x="901304" y="1782366"/>
            <a:ext cx="0" cy="3018234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06" name="Straight Connector 12">
            <a:extLst>
              <a:ext uri="{FF2B5EF4-FFF2-40B4-BE49-F238E27FC236}">
                <a16:creationId xmlns:a16="http://schemas.microsoft.com/office/drawing/2014/main" id="{9F089DB9-2E1C-4147-AF0C-F0C037F896EC}"/>
              </a:ext>
            </a:extLst>
          </p:cNvPr>
          <p:cNvCxnSpPr>
            <a:cxnSpLocks/>
          </p:cNvCxnSpPr>
          <p:nvPr/>
        </p:nvCxnSpPr>
        <p:spPr bwMode="auto">
          <a:xfrm flipV="1">
            <a:off x="1181100" y="1782366"/>
            <a:ext cx="0" cy="3018234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07" name="Straight Connector 12">
            <a:extLst>
              <a:ext uri="{FF2B5EF4-FFF2-40B4-BE49-F238E27FC236}">
                <a16:creationId xmlns:a16="http://schemas.microsoft.com/office/drawing/2014/main" id="{124C5ABB-A40D-4BC7-A9C4-AC06EF2A969C}"/>
              </a:ext>
            </a:extLst>
          </p:cNvPr>
          <p:cNvCxnSpPr>
            <a:cxnSpLocks/>
          </p:cNvCxnSpPr>
          <p:nvPr/>
        </p:nvCxnSpPr>
        <p:spPr bwMode="auto">
          <a:xfrm flipV="1">
            <a:off x="1464469" y="1782366"/>
            <a:ext cx="0" cy="3018234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08" name="Straight Connector 12">
            <a:extLst>
              <a:ext uri="{FF2B5EF4-FFF2-40B4-BE49-F238E27FC236}">
                <a16:creationId xmlns:a16="http://schemas.microsoft.com/office/drawing/2014/main" id="{DF9EEC0F-DD42-4822-A94B-71A0C5188A63}"/>
              </a:ext>
            </a:extLst>
          </p:cNvPr>
          <p:cNvCxnSpPr>
            <a:cxnSpLocks/>
          </p:cNvCxnSpPr>
          <p:nvPr/>
        </p:nvCxnSpPr>
        <p:spPr bwMode="auto">
          <a:xfrm flipV="1">
            <a:off x="1737122" y="1782366"/>
            <a:ext cx="0" cy="3018234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09" name="Straight Connector 12">
            <a:extLst>
              <a:ext uri="{FF2B5EF4-FFF2-40B4-BE49-F238E27FC236}">
                <a16:creationId xmlns:a16="http://schemas.microsoft.com/office/drawing/2014/main" id="{F4645BC4-299C-494B-A504-0955A275FC10}"/>
              </a:ext>
            </a:extLst>
          </p:cNvPr>
          <p:cNvCxnSpPr>
            <a:cxnSpLocks/>
          </p:cNvCxnSpPr>
          <p:nvPr/>
        </p:nvCxnSpPr>
        <p:spPr bwMode="auto">
          <a:xfrm flipV="1">
            <a:off x="2019300" y="1782366"/>
            <a:ext cx="0" cy="3018234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10" name="Straight Connector 12">
            <a:extLst>
              <a:ext uri="{FF2B5EF4-FFF2-40B4-BE49-F238E27FC236}">
                <a16:creationId xmlns:a16="http://schemas.microsoft.com/office/drawing/2014/main" id="{6825446B-B779-45D0-8F27-5DB1D71F80E2}"/>
              </a:ext>
            </a:extLst>
          </p:cNvPr>
          <p:cNvCxnSpPr>
            <a:cxnSpLocks/>
          </p:cNvCxnSpPr>
          <p:nvPr/>
        </p:nvCxnSpPr>
        <p:spPr bwMode="auto">
          <a:xfrm flipV="1">
            <a:off x="2296716" y="1782366"/>
            <a:ext cx="0" cy="3018234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11" name="Straight Connector 12">
            <a:extLst>
              <a:ext uri="{FF2B5EF4-FFF2-40B4-BE49-F238E27FC236}">
                <a16:creationId xmlns:a16="http://schemas.microsoft.com/office/drawing/2014/main" id="{BD01B224-BD9F-4F8F-9847-96F5B825535E}"/>
              </a:ext>
            </a:extLst>
          </p:cNvPr>
          <p:cNvCxnSpPr>
            <a:cxnSpLocks/>
          </p:cNvCxnSpPr>
          <p:nvPr/>
        </p:nvCxnSpPr>
        <p:spPr bwMode="auto">
          <a:xfrm flipV="1">
            <a:off x="2570560" y="1782366"/>
            <a:ext cx="0" cy="3018234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12" name="Straight Connector 12">
            <a:extLst>
              <a:ext uri="{FF2B5EF4-FFF2-40B4-BE49-F238E27FC236}">
                <a16:creationId xmlns:a16="http://schemas.microsoft.com/office/drawing/2014/main" id="{9D98144C-E908-4352-9DDE-56BF6421F6D8}"/>
              </a:ext>
            </a:extLst>
          </p:cNvPr>
          <p:cNvCxnSpPr>
            <a:cxnSpLocks/>
          </p:cNvCxnSpPr>
          <p:nvPr/>
        </p:nvCxnSpPr>
        <p:spPr bwMode="auto">
          <a:xfrm flipV="1">
            <a:off x="2847975" y="1782366"/>
            <a:ext cx="0" cy="3018234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13" name="Straight Connector 12">
            <a:extLst>
              <a:ext uri="{FF2B5EF4-FFF2-40B4-BE49-F238E27FC236}">
                <a16:creationId xmlns:a16="http://schemas.microsoft.com/office/drawing/2014/main" id="{AAD2F0A0-E32B-468C-B679-D11D3F3D496B}"/>
              </a:ext>
            </a:extLst>
          </p:cNvPr>
          <p:cNvCxnSpPr>
            <a:cxnSpLocks/>
          </p:cNvCxnSpPr>
          <p:nvPr/>
        </p:nvCxnSpPr>
        <p:spPr bwMode="auto">
          <a:xfrm flipV="1">
            <a:off x="2892029" y="1697831"/>
            <a:ext cx="0" cy="3019425"/>
          </a:xfrm>
          <a:prstGeom prst="line">
            <a:avLst/>
          </a:prstGeom>
          <a:noFill/>
          <a:ln w="57150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14" name="Straight Connector 12">
            <a:extLst>
              <a:ext uri="{FF2B5EF4-FFF2-40B4-BE49-F238E27FC236}">
                <a16:creationId xmlns:a16="http://schemas.microsoft.com/office/drawing/2014/main" id="{83ADD9B2-C114-4374-8428-1C0D15EFAD4D}"/>
              </a:ext>
            </a:extLst>
          </p:cNvPr>
          <p:cNvCxnSpPr>
            <a:cxnSpLocks/>
          </p:cNvCxnSpPr>
          <p:nvPr/>
        </p:nvCxnSpPr>
        <p:spPr bwMode="auto">
          <a:xfrm flipV="1">
            <a:off x="3205163" y="1782366"/>
            <a:ext cx="0" cy="3018234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15" name="Straight Connector 12">
            <a:extLst>
              <a:ext uri="{FF2B5EF4-FFF2-40B4-BE49-F238E27FC236}">
                <a16:creationId xmlns:a16="http://schemas.microsoft.com/office/drawing/2014/main" id="{DB1F10B3-46D1-45C7-8D30-8093DDAD927B}"/>
              </a:ext>
            </a:extLst>
          </p:cNvPr>
          <p:cNvCxnSpPr>
            <a:cxnSpLocks/>
          </p:cNvCxnSpPr>
          <p:nvPr/>
        </p:nvCxnSpPr>
        <p:spPr bwMode="auto">
          <a:xfrm flipV="1">
            <a:off x="3474244" y="1782366"/>
            <a:ext cx="0" cy="3018234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16" name="Straight Connector 12">
            <a:extLst>
              <a:ext uri="{FF2B5EF4-FFF2-40B4-BE49-F238E27FC236}">
                <a16:creationId xmlns:a16="http://schemas.microsoft.com/office/drawing/2014/main" id="{79C5741D-B8EC-4CAB-94A2-F82AB8E0BF78}"/>
              </a:ext>
            </a:extLst>
          </p:cNvPr>
          <p:cNvCxnSpPr>
            <a:cxnSpLocks/>
          </p:cNvCxnSpPr>
          <p:nvPr/>
        </p:nvCxnSpPr>
        <p:spPr bwMode="auto">
          <a:xfrm flipV="1">
            <a:off x="3758804" y="1782366"/>
            <a:ext cx="0" cy="3018234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17" name="Straight Connector 12">
            <a:extLst>
              <a:ext uri="{FF2B5EF4-FFF2-40B4-BE49-F238E27FC236}">
                <a16:creationId xmlns:a16="http://schemas.microsoft.com/office/drawing/2014/main" id="{127CDB60-C5BE-4949-93FF-7744DE5FC6FD}"/>
              </a:ext>
            </a:extLst>
          </p:cNvPr>
          <p:cNvCxnSpPr>
            <a:cxnSpLocks/>
          </p:cNvCxnSpPr>
          <p:nvPr/>
        </p:nvCxnSpPr>
        <p:spPr bwMode="auto">
          <a:xfrm flipV="1">
            <a:off x="4310063" y="1782366"/>
            <a:ext cx="0" cy="3018234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18" name="Straight Connector 12">
            <a:extLst>
              <a:ext uri="{FF2B5EF4-FFF2-40B4-BE49-F238E27FC236}">
                <a16:creationId xmlns:a16="http://schemas.microsoft.com/office/drawing/2014/main" id="{0C0B9951-EC72-4589-AAA4-9DC1B3400C1F}"/>
              </a:ext>
            </a:extLst>
          </p:cNvPr>
          <p:cNvCxnSpPr>
            <a:cxnSpLocks/>
          </p:cNvCxnSpPr>
          <p:nvPr/>
        </p:nvCxnSpPr>
        <p:spPr bwMode="auto">
          <a:xfrm flipV="1">
            <a:off x="4591050" y="1782366"/>
            <a:ext cx="0" cy="3018234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19" name="Straight Connector 12">
            <a:extLst>
              <a:ext uri="{FF2B5EF4-FFF2-40B4-BE49-F238E27FC236}">
                <a16:creationId xmlns:a16="http://schemas.microsoft.com/office/drawing/2014/main" id="{DC274589-ECB7-493B-9156-367EED42785A}"/>
              </a:ext>
            </a:extLst>
          </p:cNvPr>
          <p:cNvCxnSpPr>
            <a:cxnSpLocks/>
          </p:cNvCxnSpPr>
          <p:nvPr/>
        </p:nvCxnSpPr>
        <p:spPr bwMode="auto">
          <a:xfrm flipV="1">
            <a:off x="4867275" y="1782366"/>
            <a:ext cx="0" cy="3018234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20" name="Straight Connector 12">
            <a:extLst>
              <a:ext uri="{FF2B5EF4-FFF2-40B4-BE49-F238E27FC236}">
                <a16:creationId xmlns:a16="http://schemas.microsoft.com/office/drawing/2014/main" id="{72A5130C-744C-449C-A11B-5203EBAF21F9}"/>
              </a:ext>
            </a:extLst>
          </p:cNvPr>
          <p:cNvCxnSpPr>
            <a:cxnSpLocks/>
          </p:cNvCxnSpPr>
          <p:nvPr/>
        </p:nvCxnSpPr>
        <p:spPr bwMode="auto">
          <a:xfrm flipV="1">
            <a:off x="5145881" y="1782366"/>
            <a:ext cx="0" cy="3018234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21" name="Straight Connector 12">
            <a:extLst>
              <a:ext uri="{FF2B5EF4-FFF2-40B4-BE49-F238E27FC236}">
                <a16:creationId xmlns:a16="http://schemas.microsoft.com/office/drawing/2014/main" id="{AF8D6005-A93D-4F70-8109-E83D1BD9F985}"/>
              </a:ext>
            </a:extLst>
          </p:cNvPr>
          <p:cNvCxnSpPr>
            <a:cxnSpLocks/>
          </p:cNvCxnSpPr>
          <p:nvPr/>
        </p:nvCxnSpPr>
        <p:spPr bwMode="auto">
          <a:xfrm flipV="1">
            <a:off x="5419725" y="1782366"/>
            <a:ext cx="0" cy="3018234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6" name="Rectangle: Rounded Corners 175">
            <a:extLst>
              <a:ext uri="{FF2B5EF4-FFF2-40B4-BE49-F238E27FC236}">
                <a16:creationId xmlns:a16="http://schemas.microsoft.com/office/drawing/2014/main" id="{A5916FCD-F49A-4E31-A5AC-983A49DCD01D}"/>
              </a:ext>
            </a:extLst>
          </p:cNvPr>
          <p:cNvSpPr/>
          <p:nvPr/>
        </p:nvSpPr>
        <p:spPr>
          <a:xfrm>
            <a:off x="5435204" y="2038351"/>
            <a:ext cx="226219" cy="259556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63062" rIns="0" bIns="37241"/>
          <a:lstStyle/>
          <a:p>
            <a:pPr algn="ctr" defTabSz="472922">
              <a:defRPr/>
            </a:pPr>
            <a:r>
              <a:rPr lang="en-US" sz="75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179" name="Rectangle: Rounded Corners 178">
            <a:extLst>
              <a:ext uri="{FF2B5EF4-FFF2-40B4-BE49-F238E27FC236}">
                <a16:creationId xmlns:a16="http://schemas.microsoft.com/office/drawing/2014/main" id="{81D5448B-A1F9-455C-9F5C-C52F4DB998B4}"/>
              </a:ext>
            </a:extLst>
          </p:cNvPr>
          <p:cNvSpPr/>
          <p:nvPr/>
        </p:nvSpPr>
        <p:spPr>
          <a:xfrm>
            <a:off x="370285" y="2038351"/>
            <a:ext cx="250031" cy="289322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63062" rIns="0" bIns="37241"/>
          <a:lstStyle/>
          <a:p>
            <a:pPr algn="ctr" defTabSz="472922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180" name="Rectangle: Rounded Corners 179">
            <a:extLst>
              <a:ext uri="{FF2B5EF4-FFF2-40B4-BE49-F238E27FC236}">
                <a16:creationId xmlns:a16="http://schemas.microsoft.com/office/drawing/2014/main" id="{9020B507-F1F1-4937-975D-4F0BAE53D52B}"/>
              </a:ext>
            </a:extLst>
          </p:cNvPr>
          <p:cNvSpPr/>
          <p:nvPr/>
        </p:nvSpPr>
        <p:spPr>
          <a:xfrm>
            <a:off x="1757363" y="2038351"/>
            <a:ext cx="258366" cy="289322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63062" rIns="0" bIns="37241"/>
          <a:lstStyle/>
          <a:p>
            <a:pPr algn="ctr" defTabSz="472922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181" name="Rectangle: Rounded Corners 180">
            <a:extLst>
              <a:ext uri="{FF2B5EF4-FFF2-40B4-BE49-F238E27FC236}">
                <a16:creationId xmlns:a16="http://schemas.microsoft.com/office/drawing/2014/main" id="{5B1A00E3-9F7E-494B-9B8F-1DE71923CF08}"/>
              </a:ext>
            </a:extLst>
          </p:cNvPr>
          <p:cNvSpPr/>
          <p:nvPr/>
        </p:nvSpPr>
        <p:spPr>
          <a:xfrm>
            <a:off x="2563416" y="2035969"/>
            <a:ext cx="247650" cy="258366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63062" rIns="0" bIns="37241"/>
          <a:lstStyle/>
          <a:p>
            <a:pPr algn="ctr" defTabSz="472922">
              <a:defRPr/>
            </a:pPr>
            <a:r>
              <a:rPr lang="en-US" sz="75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183" name="Rectangle: Rounded Corners 182">
            <a:extLst>
              <a:ext uri="{FF2B5EF4-FFF2-40B4-BE49-F238E27FC236}">
                <a16:creationId xmlns:a16="http://schemas.microsoft.com/office/drawing/2014/main" id="{1E0ECD6D-5D65-4D06-9DB2-12D7BD9C2598}"/>
              </a:ext>
            </a:extLst>
          </p:cNvPr>
          <p:cNvSpPr/>
          <p:nvPr/>
        </p:nvSpPr>
        <p:spPr>
          <a:xfrm>
            <a:off x="4608910" y="2035969"/>
            <a:ext cx="250031" cy="289322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63062" rIns="0" bIns="37241"/>
          <a:lstStyle/>
          <a:p>
            <a:pPr algn="ctr" defTabSz="472922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184" name="Rectangle: Rounded Corners 183">
            <a:extLst>
              <a:ext uri="{FF2B5EF4-FFF2-40B4-BE49-F238E27FC236}">
                <a16:creationId xmlns:a16="http://schemas.microsoft.com/office/drawing/2014/main" id="{0667ED9C-68AC-437D-B47E-282C362524B7}"/>
              </a:ext>
            </a:extLst>
          </p:cNvPr>
          <p:cNvSpPr/>
          <p:nvPr/>
        </p:nvSpPr>
        <p:spPr>
          <a:xfrm>
            <a:off x="2950369" y="2035969"/>
            <a:ext cx="250031" cy="289322"/>
          </a:xfrm>
          <a:prstGeom prst="roundRect">
            <a:avLst/>
          </a:prstGeom>
          <a:solidFill>
            <a:srgbClr val="53FFA1"/>
          </a:solidFill>
          <a:ln w="3175" cap="flat" cmpd="sng" algn="ctr">
            <a:noFill/>
            <a:prstDash val="solid"/>
          </a:ln>
          <a:effectLst/>
        </p:spPr>
        <p:txBody>
          <a:bodyPr lIns="0" tIns="63062" rIns="0" bIns="37241"/>
          <a:lstStyle/>
          <a:p>
            <a:pPr algn="ctr" defTabSz="472922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193" name="Rectangle: Rounded Corners 192">
            <a:extLst>
              <a:ext uri="{FF2B5EF4-FFF2-40B4-BE49-F238E27FC236}">
                <a16:creationId xmlns:a16="http://schemas.microsoft.com/office/drawing/2014/main" id="{2C99AAE2-2E2E-4219-A46A-27EEB611890C}"/>
              </a:ext>
            </a:extLst>
          </p:cNvPr>
          <p:cNvSpPr/>
          <p:nvPr/>
        </p:nvSpPr>
        <p:spPr>
          <a:xfrm>
            <a:off x="5431631" y="2472538"/>
            <a:ext cx="266700" cy="2147087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63062" rIns="0" bIns="37241"/>
          <a:lstStyle/>
          <a:p>
            <a:pPr algn="ctr" defTabSz="472922">
              <a:defRPr/>
            </a:pPr>
            <a:endParaRPr lang="en-US" sz="758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472922">
              <a:defRPr/>
            </a:pPr>
            <a:endParaRPr lang="en-US" sz="758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472922">
              <a:defRPr/>
            </a:pPr>
            <a:endParaRPr lang="en-US" sz="758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472922">
              <a:defRPr/>
            </a:pPr>
            <a:r>
              <a:rPr lang="en-US" sz="75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472922">
              <a:defRPr/>
            </a:pPr>
            <a:r>
              <a:rPr lang="en-US" sz="75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472922">
              <a:defRPr/>
            </a:pPr>
            <a:r>
              <a:rPr lang="en-US" sz="75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472922">
              <a:defRPr/>
            </a:pPr>
            <a:endParaRPr lang="en-US" sz="758" b="1" kern="0" baseline="3000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472922">
              <a:defRPr/>
            </a:pPr>
            <a:endParaRPr lang="en-US" sz="758" b="1" kern="0" baseline="3000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472922">
              <a:defRPr/>
            </a:pPr>
            <a:r>
              <a:rPr lang="en-US" sz="75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472922">
              <a:defRPr/>
            </a:pPr>
            <a:r>
              <a:rPr lang="en-US" sz="75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472922">
              <a:defRPr/>
            </a:pPr>
            <a:r>
              <a:rPr lang="en-US" sz="75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</a:t>
            </a:r>
          </a:p>
        </p:txBody>
      </p:sp>
      <p:sp>
        <p:nvSpPr>
          <p:cNvPr id="195" name="Rectangle: Rounded Corners 194">
            <a:extLst>
              <a:ext uri="{FF2B5EF4-FFF2-40B4-BE49-F238E27FC236}">
                <a16:creationId xmlns:a16="http://schemas.microsoft.com/office/drawing/2014/main" id="{892BD4D7-8155-4583-9287-50BEDEB4E0BB}"/>
              </a:ext>
            </a:extLst>
          </p:cNvPr>
          <p:cNvSpPr/>
          <p:nvPr/>
        </p:nvSpPr>
        <p:spPr>
          <a:xfrm>
            <a:off x="926307" y="2679731"/>
            <a:ext cx="794147" cy="289322"/>
          </a:xfrm>
          <a:prstGeom prst="roundRect">
            <a:avLst/>
          </a:prstGeom>
          <a:solidFill>
            <a:srgbClr val="FFC000"/>
          </a:solidFill>
          <a:ln w="3175" cap="flat" cmpd="sng" algn="ctr">
            <a:noFill/>
            <a:prstDash val="solid"/>
          </a:ln>
          <a:effectLst/>
        </p:spPr>
        <p:txBody>
          <a:bodyPr lIns="0" tIns="63062" rIns="0" bIns="37241"/>
          <a:lstStyle/>
          <a:p>
            <a:pPr algn="ctr" defTabSz="472922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  <a:b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(4+4+5)</a:t>
            </a:r>
          </a:p>
        </p:txBody>
      </p:sp>
      <p:sp>
        <p:nvSpPr>
          <p:cNvPr id="197" name="Rectangle: Rounded Corners 196">
            <a:extLst>
              <a:ext uri="{FF2B5EF4-FFF2-40B4-BE49-F238E27FC236}">
                <a16:creationId xmlns:a16="http://schemas.microsoft.com/office/drawing/2014/main" id="{5121F69D-7D08-4C50-8AE6-2FF9AB20BC90}"/>
              </a:ext>
            </a:extLst>
          </p:cNvPr>
          <p:cNvSpPr/>
          <p:nvPr/>
        </p:nvSpPr>
        <p:spPr>
          <a:xfrm>
            <a:off x="2578894" y="2435963"/>
            <a:ext cx="260747" cy="2183664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63062" rIns="0" bIns="37241"/>
          <a:lstStyle/>
          <a:p>
            <a:pPr algn="ctr" defTabSz="472922">
              <a:defRPr/>
            </a:pPr>
            <a:endParaRPr lang="en-US" sz="758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472922">
              <a:defRPr/>
            </a:pPr>
            <a:endParaRPr lang="en-US" sz="758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472922">
              <a:defRPr/>
            </a:pPr>
            <a:endParaRPr lang="en-US" sz="758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472922">
              <a:defRPr/>
            </a:pPr>
            <a:r>
              <a:rPr lang="en-US" sz="75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472922">
              <a:defRPr/>
            </a:pPr>
            <a:r>
              <a:rPr lang="en-US" sz="75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472922">
              <a:defRPr/>
            </a:pPr>
            <a:r>
              <a:rPr lang="en-US" sz="75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472922">
              <a:defRPr/>
            </a:pPr>
            <a:endParaRPr lang="en-US" sz="758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472922">
              <a:defRPr/>
            </a:pPr>
            <a:r>
              <a:rPr lang="en-US" sz="75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472922">
              <a:defRPr/>
            </a:pPr>
            <a:r>
              <a:rPr lang="en-US" sz="75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472922">
              <a:defRPr/>
            </a:pPr>
            <a:r>
              <a:rPr lang="en-US" sz="75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</a:t>
            </a:r>
          </a:p>
        </p:txBody>
      </p:sp>
      <p:sp>
        <p:nvSpPr>
          <p:cNvPr id="105" name="Rectangle: Rounded Corners 104">
            <a:extLst>
              <a:ext uri="{FF2B5EF4-FFF2-40B4-BE49-F238E27FC236}">
                <a16:creationId xmlns:a16="http://schemas.microsoft.com/office/drawing/2014/main" id="{97746D74-C55B-4ABC-B50B-BAC38680E017}"/>
              </a:ext>
            </a:extLst>
          </p:cNvPr>
          <p:cNvSpPr/>
          <p:nvPr/>
        </p:nvSpPr>
        <p:spPr>
          <a:xfrm>
            <a:off x="1470251" y="3411832"/>
            <a:ext cx="538163" cy="290513"/>
          </a:xfrm>
          <a:prstGeom prst="roundRect">
            <a:avLst/>
          </a:prstGeom>
          <a:solidFill>
            <a:srgbClr val="0066FF"/>
          </a:solidFill>
          <a:ln w="3175" cap="flat" cmpd="sng" algn="ctr">
            <a:noFill/>
            <a:prstDash val="solid"/>
          </a:ln>
          <a:effectLst/>
        </p:spPr>
        <p:txBody>
          <a:bodyPr lIns="0" tIns="63062" rIns="0" bIns="37241"/>
          <a:lstStyle/>
          <a:p>
            <a:pPr algn="ctr" defTabSz="472922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RAN5</a:t>
            </a:r>
          </a:p>
        </p:txBody>
      </p:sp>
      <p:sp>
        <p:nvSpPr>
          <p:cNvPr id="108" name="Rectangle: Rounded Corners 107">
            <a:extLst>
              <a:ext uri="{FF2B5EF4-FFF2-40B4-BE49-F238E27FC236}">
                <a16:creationId xmlns:a16="http://schemas.microsoft.com/office/drawing/2014/main" id="{E2255BC4-873D-478A-88C3-FB714FDD4750}"/>
              </a:ext>
            </a:extLst>
          </p:cNvPr>
          <p:cNvSpPr/>
          <p:nvPr/>
        </p:nvSpPr>
        <p:spPr>
          <a:xfrm>
            <a:off x="1196577" y="3067069"/>
            <a:ext cx="527447" cy="289322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63062" rIns="0" bIns="37241"/>
          <a:lstStyle/>
          <a:p>
            <a:pPr algn="ctr" defTabSz="472922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RAN2/3/4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56CE17DC-D79B-4F01-84D7-56E176E6C118}"/>
              </a:ext>
            </a:extLst>
          </p:cNvPr>
          <p:cNvSpPr/>
          <p:nvPr/>
        </p:nvSpPr>
        <p:spPr bwMode="auto">
          <a:xfrm rot="5400000">
            <a:off x="4448770" y="-3386732"/>
            <a:ext cx="223838" cy="8942784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63062" tIns="31531" rIns="63062" bIns="31531"/>
          <a:lstStyle/>
          <a:p>
            <a:pPr>
              <a:defRPr/>
            </a:pPr>
            <a:endParaRPr lang="en-US" sz="690">
              <a:latin typeface="Arial" charset="0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90CF477A-EB60-43DB-AC09-4B77440BAC9C}"/>
              </a:ext>
            </a:extLst>
          </p:cNvPr>
          <p:cNvSpPr txBox="1"/>
          <p:nvPr/>
        </p:nvSpPr>
        <p:spPr>
          <a:xfrm>
            <a:off x="3261122" y="787004"/>
            <a:ext cx="2693451" cy="4317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103" dirty="0"/>
              <a:t>Confirmed as E-meetings by default </a:t>
            </a:r>
          </a:p>
          <a:p>
            <a:pPr>
              <a:defRPr/>
            </a:pPr>
            <a:endParaRPr lang="en-US" sz="1103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864E928-67CF-4A63-A42F-C6D0C387C461}"/>
              </a:ext>
            </a:extLst>
          </p:cNvPr>
          <p:cNvSpPr/>
          <p:nvPr/>
        </p:nvSpPr>
        <p:spPr bwMode="auto">
          <a:xfrm>
            <a:off x="67866" y="1958578"/>
            <a:ext cx="9010650" cy="403622"/>
          </a:xfrm>
          <a:prstGeom prst="rect">
            <a:avLst/>
          </a:prstGeom>
          <a:solidFill>
            <a:srgbClr val="D9D9D9">
              <a:alpha val="63922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63062" tIns="31531" rIns="63062" bIns="31531"/>
          <a:lstStyle/>
          <a:p>
            <a:pPr>
              <a:defRPr/>
            </a:pPr>
            <a:endParaRPr lang="en-US" sz="690" dirty="0">
              <a:latin typeface="Arial" charset="0"/>
            </a:endParaRPr>
          </a:p>
        </p:txBody>
      </p:sp>
      <p:sp>
        <p:nvSpPr>
          <p:cNvPr id="124" name="Rectangle 123">
            <a:extLst>
              <a:ext uri="{FF2B5EF4-FFF2-40B4-BE49-F238E27FC236}">
                <a16:creationId xmlns:a16="http://schemas.microsoft.com/office/drawing/2014/main" id="{E37B3DE4-2D76-453C-B504-D5A639F6C612}"/>
              </a:ext>
            </a:extLst>
          </p:cNvPr>
          <p:cNvSpPr/>
          <p:nvPr/>
        </p:nvSpPr>
        <p:spPr>
          <a:xfrm>
            <a:off x="363141" y="1668067"/>
            <a:ext cx="251222" cy="164306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49655" rIns="0" bIns="49655" anchor="ctr"/>
          <a:lstStyle/>
          <a:p>
            <a:pPr algn="ctr" defTabSz="630578">
              <a:defRPr/>
            </a:pPr>
            <a:r>
              <a:rPr lang="en-GB" sz="69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12-16</a:t>
            </a:r>
          </a:p>
        </p:txBody>
      </p:sp>
      <p:sp>
        <p:nvSpPr>
          <p:cNvPr id="125" name="Rectangle 124">
            <a:extLst>
              <a:ext uri="{FF2B5EF4-FFF2-40B4-BE49-F238E27FC236}">
                <a16:creationId xmlns:a16="http://schemas.microsoft.com/office/drawing/2014/main" id="{856B92D3-AD96-43AB-A700-AE818BC45C63}"/>
              </a:ext>
            </a:extLst>
          </p:cNvPr>
          <p:cNvSpPr/>
          <p:nvPr/>
        </p:nvSpPr>
        <p:spPr>
          <a:xfrm>
            <a:off x="640556" y="1668067"/>
            <a:ext cx="252413" cy="164306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49655" rIns="0" bIns="49655" anchor="ctr"/>
          <a:lstStyle/>
          <a:p>
            <a:pPr algn="ctr" defTabSz="630578">
              <a:defRPr/>
            </a:pPr>
            <a:r>
              <a:rPr lang="en-GB" sz="69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19-23</a:t>
            </a:r>
          </a:p>
        </p:txBody>
      </p:sp>
      <p:sp>
        <p:nvSpPr>
          <p:cNvPr id="127" name="Rectangle 126">
            <a:extLst>
              <a:ext uri="{FF2B5EF4-FFF2-40B4-BE49-F238E27FC236}">
                <a16:creationId xmlns:a16="http://schemas.microsoft.com/office/drawing/2014/main" id="{2051AEDA-C055-4180-A4C9-820EF44497B3}"/>
              </a:ext>
            </a:extLst>
          </p:cNvPr>
          <p:cNvSpPr/>
          <p:nvPr/>
        </p:nvSpPr>
        <p:spPr>
          <a:xfrm>
            <a:off x="919163" y="1668067"/>
            <a:ext cx="251222" cy="164306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49655" rIns="0" bIns="49655" anchor="ctr"/>
          <a:lstStyle/>
          <a:p>
            <a:pPr algn="ctr" defTabSz="630578">
              <a:defRPr/>
            </a:pPr>
            <a:r>
              <a:rPr lang="en-GB" sz="69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26-30</a:t>
            </a:r>
          </a:p>
        </p:txBody>
      </p:sp>
      <p:sp>
        <p:nvSpPr>
          <p:cNvPr id="128" name="Rectangle 127">
            <a:extLst>
              <a:ext uri="{FF2B5EF4-FFF2-40B4-BE49-F238E27FC236}">
                <a16:creationId xmlns:a16="http://schemas.microsoft.com/office/drawing/2014/main" id="{CEA1FBB4-F82B-43F5-9E90-2594D29D2485}"/>
              </a:ext>
            </a:extLst>
          </p:cNvPr>
          <p:cNvSpPr/>
          <p:nvPr/>
        </p:nvSpPr>
        <p:spPr>
          <a:xfrm>
            <a:off x="1197769" y="1668067"/>
            <a:ext cx="251222" cy="164306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49655" rIns="0" bIns="49655" anchor="ctr"/>
          <a:lstStyle/>
          <a:p>
            <a:pPr algn="ctr" defTabSz="630578">
              <a:defRPr/>
            </a:pPr>
            <a:r>
              <a:rPr lang="en-GB" sz="69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2-6</a:t>
            </a:r>
          </a:p>
        </p:txBody>
      </p:sp>
      <p:sp>
        <p:nvSpPr>
          <p:cNvPr id="129" name="Rectangle 128">
            <a:extLst>
              <a:ext uri="{FF2B5EF4-FFF2-40B4-BE49-F238E27FC236}">
                <a16:creationId xmlns:a16="http://schemas.microsoft.com/office/drawing/2014/main" id="{BE5120E1-4D82-4B97-A7C7-45F53630BD6E}"/>
              </a:ext>
            </a:extLst>
          </p:cNvPr>
          <p:cNvSpPr/>
          <p:nvPr/>
        </p:nvSpPr>
        <p:spPr>
          <a:xfrm>
            <a:off x="1472803" y="1668067"/>
            <a:ext cx="252413" cy="164306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49655" rIns="0" bIns="49655" anchor="ctr"/>
          <a:lstStyle/>
          <a:p>
            <a:pPr algn="ctr" defTabSz="630578">
              <a:defRPr/>
            </a:pPr>
            <a:r>
              <a:rPr lang="en-GB" sz="69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9-13</a:t>
            </a:r>
          </a:p>
        </p:txBody>
      </p:sp>
      <p:sp>
        <p:nvSpPr>
          <p:cNvPr id="131" name="Rectangle 130">
            <a:extLst>
              <a:ext uri="{FF2B5EF4-FFF2-40B4-BE49-F238E27FC236}">
                <a16:creationId xmlns:a16="http://schemas.microsoft.com/office/drawing/2014/main" id="{5EA302E0-BF53-46FE-9333-698413D4D426}"/>
              </a:ext>
            </a:extLst>
          </p:cNvPr>
          <p:cNvSpPr/>
          <p:nvPr/>
        </p:nvSpPr>
        <p:spPr>
          <a:xfrm>
            <a:off x="1751410" y="1668067"/>
            <a:ext cx="251222" cy="164306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49655" rIns="0" bIns="49655" anchor="ctr"/>
          <a:lstStyle/>
          <a:p>
            <a:pPr algn="ctr" defTabSz="630578">
              <a:defRPr/>
            </a:pPr>
            <a:r>
              <a:rPr lang="en-GB" sz="69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16-20</a:t>
            </a:r>
          </a:p>
        </p:txBody>
      </p:sp>
      <p:sp>
        <p:nvSpPr>
          <p:cNvPr id="135" name="Rectangle 134">
            <a:extLst>
              <a:ext uri="{FF2B5EF4-FFF2-40B4-BE49-F238E27FC236}">
                <a16:creationId xmlns:a16="http://schemas.microsoft.com/office/drawing/2014/main" id="{A1177AB1-E15E-4909-972C-3C75D2A0EDCA}"/>
              </a:ext>
            </a:extLst>
          </p:cNvPr>
          <p:cNvSpPr/>
          <p:nvPr/>
        </p:nvSpPr>
        <p:spPr>
          <a:xfrm>
            <a:off x="2033588" y="1668067"/>
            <a:ext cx="251222" cy="164306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49655" rIns="0" bIns="49655" anchor="ctr"/>
          <a:lstStyle/>
          <a:p>
            <a:pPr algn="ctr" defTabSz="630578">
              <a:defRPr/>
            </a:pPr>
            <a:r>
              <a:rPr lang="en-GB" sz="69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23-27</a:t>
            </a:r>
          </a:p>
        </p:txBody>
      </p:sp>
      <p:sp>
        <p:nvSpPr>
          <p:cNvPr id="136" name="Rectangle 135">
            <a:extLst>
              <a:ext uri="{FF2B5EF4-FFF2-40B4-BE49-F238E27FC236}">
                <a16:creationId xmlns:a16="http://schemas.microsoft.com/office/drawing/2014/main" id="{364A7B1D-78AC-4D66-929D-74CB37D1A4BF}"/>
              </a:ext>
            </a:extLst>
          </p:cNvPr>
          <p:cNvSpPr/>
          <p:nvPr/>
        </p:nvSpPr>
        <p:spPr>
          <a:xfrm>
            <a:off x="2312194" y="1668067"/>
            <a:ext cx="251222" cy="164306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49655" rIns="0" bIns="49655" anchor="ctr"/>
          <a:lstStyle/>
          <a:p>
            <a:pPr algn="ctr" defTabSz="630578">
              <a:defRPr/>
            </a:pPr>
            <a:r>
              <a:rPr lang="en-GB" sz="69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30-4</a:t>
            </a:r>
          </a:p>
        </p:txBody>
      </p:sp>
      <p:sp>
        <p:nvSpPr>
          <p:cNvPr id="163" name="Rectangle 162">
            <a:extLst>
              <a:ext uri="{FF2B5EF4-FFF2-40B4-BE49-F238E27FC236}">
                <a16:creationId xmlns:a16="http://schemas.microsoft.com/office/drawing/2014/main" id="{5E389A5B-2770-49E4-882D-AFD5D8519102}"/>
              </a:ext>
            </a:extLst>
          </p:cNvPr>
          <p:cNvSpPr/>
          <p:nvPr/>
        </p:nvSpPr>
        <p:spPr>
          <a:xfrm>
            <a:off x="2587228" y="1668067"/>
            <a:ext cx="252413" cy="164306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49655" rIns="0" bIns="49655" anchor="ctr"/>
          <a:lstStyle/>
          <a:p>
            <a:pPr algn="ctr" defTabSz="630578">
              <a:defRPr/>
            </a:pPr>
            <a:r>
              <a:rPr lang="en-GB" sz="69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7-11</a:t>
            </a:r>
          </a:p>
        </p:txBody>
      </p:sp>
      <p:sp>
        <p:nvSpPr>
          <p:cNvPr id="165" name="Rectangle 164">
            <a:extLst>
              <a:ext uri="{FF2B5EF4-FFF2-40B4-BE49-F238E27FC236}">
                <a16:creationId xmlns:a16="http://schemas.microsoft.com/office/drawing/2014/main" id="{9A01DAEA-C16E-4C47-90ED-F5D0BD484B37}"/>
              </a:ext>
            </a:extLst>
          </p:cNvPr>
          <p:cNvSpPr/>
          <p:nvPr/>
        </p:nvSpPr>
        <p:spPr>
          <a:xfrm>
            <a:off x="2938462" y="1668067"/>
            <a:ext cx="252413" cy="164306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49655" rIns="0" bIns="49655" anchor="ctr"/>
          <a:lstStyle/>
          <a:p>
            <a:pPr algn="ctr" defTabSz="630578">
              <a:defRPr/>
            </a:pPr>
            <a:r>
              <a:rPr lang="en-GB" sz="69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18-22</a:t>
            </a:r>
          </a:p>
        </p:txBody>
      </p:sp>
      <p:sp>
        <p:nvSpPr>
          <p:cNvPr id="166" name="Rectangle 165">
            <a:extLst>
              <a:ext uri="{FF2B5EF4-FFF2-40B4-BE49-F238E27FC236}">
                <a16:creationId xmlns:a16="http://schemas.microsoft.com/office/drawing/2014/main" id="{AB2C15BD-D15E-499C-8284-B35566B480CB}"/>
              </a:ext>
            </a:extLst>
          </p:cNvPr>
          <p:cNvSpPr/>
          <p:nvPr/>
        </p:nvSpPr>
        <p:spPr>
          <a:xfrm>
            <a:off x="3217069" y="1668067"/>
            <a:ext cx="251222" cy="164306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49655" rIns="0" bIns="49655" anchor="ctr"/>
          <a:lstStyle/>
          <a:p>
            <a:pPr algn="ctr" defTabSz="630578">
              <a:defRPr/>
            </a:pPr>
            <a:r>
              <a:rPr lang="en-GB" sz="69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25-29</a:t>
            </a:r>
          </a:p>
        </p:txBody>
      </p:sp>
      <p:sp>
        <p:nvSpPr>
          <p:cNvPr id="167" name="Rectangle 166">
            <a:extLst>
              <a:ext uri="{FF2B5EF4-FFF2-40B4-BE49-F238E27FC236}">
                <a16:creationId xmlns:a16="http://schemas.microsoft.com/office/drawing/2014/main" id="{CB78498D-5302-4CB3-BB10-3519DFC3645D}"/>
              </a:ext>
            </a:extLst>
          </p:cNvPr>
          <p:cNvSpPr/>
          <p:nvPr/>
        </p:nvSpPr>
        <p:spPr>
          <a:xfrm>
            <a:off x="3493294" y="1668067"/>
            <a:ext cx="251222" cy="164306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49655" rIns="0" bIns="49655" anchor="ctr"/>
          <a:lstStyle/>
          <a:p>
            <a:pPr algn="ctr" defTabSz="630578">
              <a:defRPr/>
            </a:pPr>
            <a:r>
              <a:rPr lang="en-GB" sz="69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1-5</a:t>
            </a:r>
          </a:p>
        </p:txBody>
      </p:sp>
      <p:sp>
        <p:nvSpPr>
          <p:cNvPr id="175" name="Rectangle 174">
            <a:extLst>
              <a:ext uri="{FF2B5EF4-FFF2-40B4-BE49-F238E27FC236}">
                <a16:creationId xmlns:a16="http://schemas.microsoft.com/office/drawing/2014/main" id="{BC757933-EF68-4197-A579-D2E755B39D28}"/>
              </a:ext>
            </a:extLst>
          </p:cNvPr>
          <p:cNvSpPr/>
          <p:nvPr/>
        </p:nvSpPr>
        <p:spPr>
          <a:xfrm>
            <a:off x="3770710" y="1668067"/>
            <a:ext cx="252413" cy="164306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49655" rIns="0" bIns="49655" anchor="ctr"/>
          <a:lstStyle/>
          <a:p>
            <a:pPr algn="ctr" defTabSz="630578">
              <a:defRPr/>
            </a:pPr>
            <a:r>
              <a:rPr lang="en-GB" sz="69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8-12</a:t>
            </a:r>
          </a:p>
        </p:txBody>
      </p:sp>
      <p:sp>
        <p:nvSpPr>
          <p:cNvPr id="178" name="Rectangle 177">
            <a:extLst>
              <a:ext uri="{FF2B5EF4-FFF2-40B4-BE49-F238E27FC236}">
                <a16:creationId xmlns:a16="http://schemas.microsoft.com/office/drawing/2014/main" id="{7E6CBB95-CEE7-4A80-B1D9-D8E7538FF1CD}"/>
              </a:ext>
            </a:extLst>
          </p:cNvPr>
          <p:cNvSpPr/>
          <p:nvPr/>
        </p:nvSpPr>
        <p:spPr>
          <a:xfrm>
            <a:off x="4049316" y="1668067"/>
            <a:ext cx="251222" cy="164306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49655" rIns="0" bIns="49655" anchor="ctr"/>
          <a:lstStyle/>
          <a:p>
            <a:pPr algn="ctr" defTabSz="630578">
              <a:defRPr/>
            </a:pPr>
            <a:r>
              <a:rPr lang="en-GB" sz="69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15-19</a:t>
            </a:r>
          </a:p>
        </p:txBody>
      </p:sp>
      <p:sp>
        <p:nvSpPr>
          <p:cNvPr id="185" name="Rectangle 184">
            <a:extLst>
              <a:ext uri="{FF2B5EF4-FFF2-40B4-BE49-F238E27FC236}">
                <a16:creationId xmlns:a16="http://schemas.microsoft.com/office/drawing/2014/main" id="{7CA55940-AE7B-4B8E-8AC9-F740F55E7E8E}"/>
              </a:ext>
            </a:extLst>
          </p:cNvPr>
          <p:cNvSpPr/>
          <p:nvPr/>
        </p:nvSpPr>
        <p:spPr>
          <a:xfrm>
            <a:off x="4327922" y="1668067"/>
            <a:ext cx="251222" cy="164306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49655" rIns="0" bIns="49655" anchor="ctr"/>
          <a:lstStyle/>
          <a:p>
            <a:pPr algn="ctr" defTabSz="630578">
              <a:defRPr/>
            </a:pPr>
            <a:r>
              <a:rPr lang="en-GB" sz="69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22-26</a:t>
            </a:r>
          </a:p>
        </p:txBody>
      </p:sp>
      <p:sp>
        <p:nvSpPr>
          <p:cNvPr id="186" name="Rectangle 185">
            <a:extLst>
              <a:ext uri="{FF2B5EF4-FFF2-40B4-BE49-F238E27FC236}">
                <a16:creationId xmlns:a16="http://schemas.microsoft.com/office/drawing/2014/main" id="{E8080C7A-AEA0-416E-81D3-92A5BAC91A02}"/>
              </a:ext>
            </a:extLst>
          </p:cNvPr>
          <p:cNvSpPr/>
          <p:nvPr/>
        </p:nvSpPr>
        <p:spPr>
          <a:xfrm>
            <a:off x="4602956" y="1668067"/>
            <a:ext cx="252413" cy="164306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49655" rIns="0" bIns="49655" anchor="ctr"/>
          <a:lstStyle/>
          <a:p>
            <a:pPr algn="ctr" defTabSz="630578">
              <a:defRPr/>
            </a:pPr>
            <a:r>
              <a:rPr lang="en-GB" sz="69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1-5</a:t>
            </a:r>
          </a:p>
        </p:txBody>
      </p:sp>
      <p:sp>
        <p:nvSpPr>
          <p:cNvPr id="187" name="Rectangle 186">
            <a:extLst>
              <a:ext uri="{FF2B5EF4-FFF2-40B4-BE49-F238E27FC236}">
                <a16:creationId xmlns:a16="http://schemas.microsoft.com/office/drawing/2014/main" id="{CB185D8B-EF3D-4E89-AE34-E8089AB57C12}"/>
              </a:ext>
            </a:extLst>
          </p:cNvPr>
          <p:cNvSpPr/>
          <p:nvPr/>
        </p:nvSpPr>
        <p:spPr>
          <a:xfrm>
            <a:off x="4881563" y="1668067"/>
            <a:ext cx="251222" cy="164306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49655" rIns="0" bIns="49655" anchor="ctr"/>
          <a:lstStyle/>
          <a:p>
            <a:pPr algn="ctr" defTabSz="630578">
              <a:defRPr/>
            </a:pPr>
            <a:r>
              <a:rPr lang="en-GB" sz="69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8-12</a:t>
            </a:r>
          </a:p>
        </p:txBody>
      </p:sp>
      <p:sp>
        <p:nvSpPr>
          <p:cNvPr id="188" name="Rectangle 187">
            <a:extLst>
              <a:ext uri="{FF2B5EF4-FFF2-40B4-BE49-F238E27FC236}">
                <a16:creationId xmlns:a16="http://schemas.microsoft.com/office/drawing/2014/main" id="{BD59ABC9-1399-40AD-AA11-17A423A64158}"/>
              </a:ext>
            </a:extLst>
          </p:cNvPr>
          <p:cNvSpPr/>
          <p:nvPr/>
        </p:nvSpPr>
        <p:spPr>
          <a:xfrm>
            <a:off x="5160169" y="1668067"/>
            <a:ext cx="251222" cy="164306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49655" rIns="0" bIns="49655" anchor="ctr"/>
          <a:lstStyle/>
          <a:p>
            <a:pPr algn="ctr" defTabSz="630578">
              <a:defRPr/>
            </a:pPr>
            <a:r>
              <a:rPr lang="en-GB" sz="69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15-19</a:t>
            </a:r>
          </a:p>
        </p:txBody>
      </p:sp>
      <p:sp>
        <p:nvSpPr>
          <p:cNvPr id="191" name="Rectangle 190">
            <a:extLst>
              <a:ext uri="{FF2B5EF4-FFF2-40B4-BE49-F238E27FC236}">
                <a16:creationId xmlns:a16="http://schemas.microsoft.com/office/drawing/2014/main" id="{0279A09B-2B66-48BD-845B-EB6FCFE3AF95}"/>
              </a:ext>
            </a:extLst>
          </p:cNvPr>
          <p:cNvSpPr/>
          <p:nvPr/>
        </p:nvSpPr>
        <p:spPr>
          <a:xfrm>
            <a:off x="5437585" y="1668067"/>
            <a:ext cx="252413" cy="164306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49655" rIns="0" bIns="49655" anchor="ctr"/>
          <a:lstStyle/>
          <a:p>
            <a:pPr algn="ctr" defTabSz="630578">
              <a:defRPr/>
            </a:pPr>
            <a:r>
              <a:rPr lang="en-GB" sz="69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22-26</a:t>
            </a:r>
          </a:p>
        </p:txBody>
      </p:sp>
      <p:sp>
        <p:nvSpPr>
          <p:cNvPr id="122" name="Rectangle: Rounded Corners 121">
            <a:extLst>
              <a:ext uri="{FF2B5EF4-FFF2-40B4-BE49-F238E27FC236}">
                <a16:creationId xmlns:a16="http://schemas.microsoft.com/office/drawing/2014/main" id="{4C2DBE5D-2C2E-4B7E-A606-D79F4ECB2C3D}"/>
              </a:ext>
            </a:extLst>
          </p:cNvPr>
          <p:cNvSpPr/>
          <p:nvPr/>
        </p:nvSpPr>
        <p:spPr>
          <a:xfrm>
            <a:off x="4320778" y="3411836"/>
            <a:ext cx="528638" cy="290513"/>
          </a:xfrm>
          <a:prstGeom prst="roundRect">
            <a:avLst/>
          </a:prstGeom>
          <a:solidFill>
            <a:srgbClr val="0066FF"/>
          </a:solidFill>
          <a:ln w="3175" cap="flat" cmpd="sng" algn="ctr">
            <a:noFill/>
            <a:prstDash val="solid"/>
          </a:ln>
          <a:effectLst/>
        </p:spPr>
        <p:txBody>
          <a:bodyPr lIns="0" tIns="63062" rIns="0" bIns="37241"/>
          <a:lstStyle/>
          <a:p>
            <a:pPr algn="ctr" defTabSz="472922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RAN5</a:t>
            </a:r>
          </a:p>
        </p:txBody>
      </p:sp>
      <p:sp>
        <p:nvSpPr>
          <p:cNvPr id="134" name="Rectangle: Rounded Corners 133">
            <a:extLst>
              <a:ext uri="{FF2B5EF4-FFF2-40B4-BE49-F238E27FC236}">
                <a16:creationId xmlns:a16="http://schemas.microsoft.com/office/drawing/2014/main" id="{C5D7E590-C42A-456C-B584-B78912477949}"/>
              </a:ext>
            </a:extLst>
          </p:cNvPr>
          <p:cNvSpPr/>
          <p:nvPr/>
        </p:nvSpPr>
        <p:spPr>
          <a:xfrm>
            <a:off x="3220641" y="2679731"/>
            <a:ext cx="517922" cy="289322"/>
          </a:xfrm>
          <a:prstGeom prst="roundRect">
            <a:avLst/>
          </a:prstGeom>
          <a:solidFill>
            <a:srgbClr val="FFC000"/>
          </a:solidFill>
          <a:ln w="3175" cap="flat" cmpd="sng" algn="ctr">
            <a:noFill/>
            <a:prstDash val="solid"/>
          </a:ln>
          <a:effectLst/>
        </p:spPr>
        <p:txBody>
          <a:bodyPr lIns="0" tIns="126125" rIns="0" bIns="252248"/>
          <a:lstStyle/>
          <a:p>
            <a:pPr algn="ctr" defTabSz="472922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</a:p>
        </p:txBody>
      </p:sp>
      <p:sp>
        <p:nvSpPr>
          <p:cNvPr id="199" name="Rectangle: Rounded Corners 198">
            <a:extLst>
              <a:ext uri="{FF2B5EF4-FFF2-40B4-BE49-F238E27FC236}">
                <a16:creationId xmlns:a16="http://schemas.microsoft.com/office/drawing/2014/main" id="{215FA82A-4DC3-4125-8389-B960AEF675DA}"/>
              </a:ext>
            </a:extLst>
          </p:cNvPr>
          <p:cNvSpPr/>
          <p:nvPr/>
        </p:nvSpPr>
        <p:spPr>
          <a:xfrm>
            <a:off x="3224213" y="3046443"/>
            <a:ext cx="525066" cy="289322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63062" rIns="0" bIns="37241"/>
          <a:lstStyle/>
          <a:p>
            <a:pPr algn="ctr" defTabSz="472922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RAN2/3/4</a:t>
            </a:r>
            <a:b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69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05" name="Rectangle 204">
            <a:extLst>
              <a:ext uri="{FF2B5EF4-FFF2-40B4-BE49-F238E27FC236}">
                <a16:creationId xmlns:a16="http://schemas.microsoft.com/office/drawing/2014/main" id="{DFAE78B5-F8EC-4123-B9AA-9A2AB8238A90}"/>
              </a:ext>
            </a:extLst>
          </p:cNvPr>
          <p:cNvSpPr/>
          <p:nvPr/>
        </p:nvSpPr>
        <p:spPr>
          <a:xfrm>
            <a:off x="5925741" y="1214438"/>
            <a:ext cx="1151334" cy="417910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49655" tIns="49655" rIns="49655" bIns="49655" anchor="ctr"/>
          <a:lstStyle/>
          <a:p>
            <a:pPr algn="ctr" defTabSz="630578">
              <a:defRPr/>
            </a:pPr>
            <a:r>
              <a:rPr lang="en-GB" sz="827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April</a:t>
            </a:r>
          </a:p>
        </p:txBody>
      </p:sp>
      <p:sp>
        <p:nvSpPr>
          <p:cNvPr id="206" name="Rectangle 205">
            <a:extLst>
              <a:ext uri="{FF2B5EF4-FFF2-40B4-BE49-F238E27FC236}">
                <a16:creationId xmlns:a16="http://schemas.microsoft.com/office/drawing/2014/main" id="{BB3F532F-DF4F-4EBB-B353-9E551AD6DB59}"/>
              </a:ext>
            </a:extLst>
          </p:cNvPr>
          <p:cNvSpPr/>
          <p:nvPr/>
        </p:nvSpPr>
        <p:spPr>
          <a:xfrm>
            <a:off x="8280797" y="1213247"/>
            <a:ext cx="742950" cy="417909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49655" tIns="49655" rIns="49655" bIns="49655" anchor="ctr"/>
          <a:lstStyle/>
          <a:p>
            <a:pPr algn="ctr" defTabSz="630578">
              <a:defRPr/>
            </a:pPr>
            <a:r>
              <a:rPr lang="en-GB" sz="827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June</a:t>
            </a:r>
          </a:p>
        </p:txBody>
      </p:sp>
      <p:sp>
        <p:nvSpPr>
          <p:cNvPr id="207" name="Rectangle 206">
            <a:extLst>
              <a:ext uri="{FF2B5EF4-FFF2-40B4-BE49-F238E27FC236}">
                <a16:creationId xmlns:a16="http://schemas.microsoft.com/office/drawing/2014/main" id="{80E65DCF-82EF-4174-AE92-2BF66E127E49}"/>
              </a:ext>
            </a:extLst>
          </p:cNvPr>
          <p:cNvSpPr/>
          <p:nvPr/>
        </p:nvSpPr>
        <p:spPr>
          <a:xfrm>
            <a:off x="7100888" y="1214438"/>
            <a:ext cx="1151335" cy="417910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49655" tIns="49655" rIns="49655" bIns="49655" anchor="ctr"/>
          <a:lstStyle/>
          <a:p>
            <a:pPr algn="ctr" defTabSz="630578">
              <a:defRPr/>
            </a:pPr>
            <a:r>
              <a:rPr lang="en-GB" sz="827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May</a:t>
            </a:r>
          </a:p>
        </p:txBody>
      </p:sp>
      <p:cxnSp>
        <p:nvCxnSpPr>
          <p:cNvPr id="12365" name="Straight Connector 12">
            <a:extLst>
              <a:ext uri="{FF2B5EF4-FFF2-40B4-BE49-F238E27FC236}">
                <a16:creationId xmlns:a16="http://schemas.microsoft.com/office/drawing/2014/main" id="{A9E3D9D7-5D1C-48C2-B8E3-5EB89A046E0A}"/>
              </a:ext>
            </a:extLst>
          </p:cNvPr>
          <p:cNvCxnSpPr>
            <a:cxnSpLocks/>
          </p:cNvCxnSpPr>
          <p:nvPr/>
        </p:nvCxnSpPr>
        <p:spPr bwMode="auto">
          <a:xfrm flipV="1">
            <a:off x="5979319" y="1782366"/>
            <a:ext cx="0" cy="3018234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66" name="Straight Connector 12">
            <a:extLst>
              <a:ext uri="{FF2B5EF4-FFF2-40B4-BE49-F238E27FC236}">
                <a16:creationId xmlns:a16="http://schemas.microsoft.com/office/drawing/2014/main" id="{AD0C53EC-1F05-4774-BAEC-52510D224F04}"/>
              </a:ext>
            </a:extLst>
          </p:cNvPr>
          <p:cNvCxnSpPr>
            <a:cxnSpLocks/>
          </p:cNvCxnSpPr>
          <p:nvPr/>
        </p:nvCxnSpPr>
        <p:spPr bwMode="auto">
          <a:xfrm flipV="1">
            <a:off x="6251972" y="1782366"/>
            <a:ext cx="0" cy="3018234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67" name="Straight Connector 12">
            <a:extLst>
              <a:ext uri="{FF2B5EF4-FFF2-40B4-BE49-F238E27FC236}">
                <a16:creationId xmlns:a16="http://schemas.microsoft.com/office/drawing/2014/main" id="{1A4FB1E6-BDA8-4C65-B911-605A9E313E35}"/>
              </a:ext>
            </a:extLst>
          </p:cNvPr>
          <p:cNvCxnSpPr>
            <a:cxnSpLocks/>
          </p:cNvCxnSpPr>
          <p:nvPr/>
        </p:nvCxnSpPr>
        <p:spPr bwMode="auto">
          <a:xfrm flipV="1">
            <a:off x="6529388" y="1782366"/>
            <a:ext cx="0" cy="3018234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68" name="Straight Connector 12">
            <a:extLst>
              <a:ext uri="{FF2B5EF4-FFF2-40B4-BE49-F238E27FC236}">
                <a16:creationId xmlns:a16="http://schemas.microsoft.com/office/drawing/2014/main" id="{11A4A2EA-C34E-4527-B1F6-911443465D64}"/>
              </a:ext>
            </a:extLst>
          </p:cNvPr>
          <p:cNvCxnSpPr>
            <a:cxnSpLocks/>
          </p:cNvCxnSpPr>
          <p:nvPr/>
        </p:nvCxnSpPr>
        <p:spPr bwMode="auto">
          <a:xfrm flipV="1">
            <a:off x="6809185" y="1782366"/>
            <a:ext cx="0" cy="3018234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69" name="Straight Connector 12">
            <a:extLst>
              <a:ext uri="{FF2B5EF4-FFF2-40B4-BE49-F238E27FC236}">
                <a16:creationId xmlns:a16="http://schemas.microsoft.com/office/drawing/2014/main" id="{D0E68FC6-7C89-48F6-96E0-060C51CAFD72}"/>
              </a:ext>
            </a:extLst>
          </p:cNvPr>
          <p:cNvCxnSpPr>
            <a:cxnSpLocks/>
          </p:cNvCxnSpPr>
          <p:nvPr/>
        </p:nvCxnSpPr>
        <p:spPr bwMode="auto">
          <a:xfrm flipV="1">
            <a:off x="7365206" y="1782366"/>
            <a:ext cx="0" cy="3018234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70" name="Straight Connector 12">
            <a:extLst>
              <a:ext uri="{FF2B5EF4-FFF2-40B4-BE49-F238E27FC236}">
                <a16:creationId xmlns:a16="http://schemas.microsoft.com/office/drawing/2014/main" id="{74AFA7A6-C71A-4C99-B129-CFE5F832A99D}"/>
              </a:ext>
            </a:extLst>
          </p:cNvPr>
          <p:cNvCxnSpPr>
            <a:cxnSpLocks/>
          </p:cNvCxnSpPr>
          <p:nvPr/>
        </p:nvCxnSpPr>
        <p:spPr bwMode="auto">
          <a:xfrm flipV="1">
            <a:off x="7647385" y="1782366"/>
            <a:ext cx="0" cy="3018234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71" name="Straight Connector 12">
            <a:extLst>
              <a:ext uri="{FF2B5EF4-FFF2-40B4-BE49-F238E27FC236}">
                <a16:creationId xmlns:a16="http://schemas.microsoft.com/office/drawing/2014/main" id="{25D79D8C-8CE6-49C4-89D6-56A857D51B43}"/>
              </a:ext>
            </a:extLst>
          </p:cNvPr>
          <p:cNvCxnSpPr>
            <a:cxnSpLocks/>
          </p:cNvCxnSpPr>
          <p:nvPr/>
        </p:nvCxnSpPr>
        <p:spPr bwMode="auto">
          <a:xfrm flipV="1">
            <a:off x="7924800" y="1782366"/>
            <a:ext cx="0" cy="3018234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72" name="Straight Connector 12">
            <a:extLst>
              <a:ext uri="{FF2B5EF4-FFF2-40B4-BE49-F238E27FC236}">
                <a16:creationId xmlns:a16="http://schemas.microsoft.com/office/drawing/2014/main" id="{FFDDE50C-AB2D-416E-A499-930AA3CBB06E}"/>
              </a:ext>
            </a:extLst>
          </p:cNvPr>
          <p:cNvCxnSpPr>
            <a:cxnSpLocks/>
          </p:cNvCxnSpPr>
          <p:nvPr/>
        </p:nvCxnSpPr>
        <p:spPr bwMode="auto">
          <a:xfrm flipV="1">
            <a:off x="8198644" y="1782366"/>
            <a:ext cx="0" cy="3018234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73" name="Straight Connector 12">
            <a:extLst>
              <a:ext uri="{FF2B5EF4-FFF2-40B4-BE49-F238E27FC236}">
                <a16:creationId xmlns:a16="http://schemas.microsoft.com/office/drawing/2014/main" id="{A0BCA540-A5BA-4E7C-8720-9DE2E46B0FE6}"/>
              </a:ext>
            </a:extLst>
          </p:cNvPr>
          <p:cNvCxnSpPr>
            <a:cxnSpLocks/>
          </p:cNvCxnSpPr>
          <p:nvPr/>
        </p:nvCxnSpPr>
        <p:spPr bwMode="auto">
          <a:xfrm flipV="1">
            <a:off x="8476060" y="1782366"/>
            <a:ext cx="0" cy="3018234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8" name="Rectangle 227">
            <a:extLst>
              <a:ext uri="{FF2B5EF4-FFF2-40B4-BE49-F238E27FC236}">
                <a16:creationId xmlns:a16="http://schemas.microsoft.com/office/drawing/2014/main" id="{6CC33587-0F31-415C-8A8A-6C04F8962CE5}"/>
              </a:ext>
            </a:extLst>
          </p:cNvPr>
          <p:cNvSpPr/>
          <p:nvPr/>
        </p:nvSpPr>
        <p:spPr>
          <a:xfrm>
            <a:off x="5715001" y="1668067"/>
            <a:ext cx="251222" cy="164306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49655" rIns="0" bIns="49655" anchor="ctr"/>
          <a:lstStyle/>
          <a:p>
            <a:pPr algn="ctr" defTabSz="630578">
              <a:defRPr/>
            </a:pPr>
            <a:r>
              <a:rPr lang="en-GB" sz="69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29-2</a:t>
            </a:r>
          </a:p>
        </p:txBody>
      </p:sp>
      <p:sp>
        <p:nvSpPr>
          <p:cNvPr id="229" name="Rectangle 228">
            <a:extLst>
              <a:ext uri="{FF2B5EF4-FFF2-40B4-BE49-F238E27FC236}">
                <a16:creationId xmlns:a16="http://schemas.microsoft.com/office/drawing/2014/main" id="{B93D3DAC-B523-4622-91EE-9B889345FD47}"/>
              </a:ext>
            </a:extLst>
          </p:cNvPr>
          <p:cNvSpPr/>
          <p:nvPr/>
        </p:nvSpPr>
        <p:spPr>
          <a:xfrm>
            <a:off x="5991226" y="1668067"/>
            <a:ext cx="251222" cy="164306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49655" rIns="0" bIns="49655" anchor="ctr"/>
          <a:lstStyle/>
          <a:p>
            <a:pPr algn="ctr" defTabSz="630578">
              <a:defRPr/>
            </a:pPr>
            <a:r>
              <a:rPr lang="en-GB" sz="69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5-9</a:t>
            </a:r>
          </a:p>
        </p:txBody>
      </p:sp>
      <p:sp>
        <p:nvSpPr>
          <p:cNvPr id="230" name="Rectangle 229">
            <a:extLst>
              <a:ext uri="{FF2B5EF4-FFF2-40B4-BE49-F238E27FC236}">
                <a16:creationId xmlns:a16="http://schemas.microsoft.com/office/drawing/2014/main" id="{AD255ECB-FB7D-4263-BFFC-281DAEED0E79}"/>
              </a:ext>
            </a:extLst>
          </p:cNvPr>
          <p:cNvSpPr/>
          <p:nvPr/>
        </p:nvSpPr>
        <p:spPr>
          <a:xfrm>
            <a:off x="6268641" y="1668067"/>
            <a:ext cx="252413" cy="164306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49655" rIns="0" bIns="49655" anchor="ctr"/>
          <a:lstStyle/>
          <a:p>
            <a:pPr algn="ctr" defTabSz="630578">
              <a:defRPr/>
            </a:pPr>
            <a:r>
              <a:rPr lang="en-GB" sz="69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12-16</a:t>
            </a:r>
          </a:p>
        </p:txBody>
      </p:sp>
      <p:sp>
        <p:nvSpPr>
          <p:cNvPr id="231" name="Rectangle 230">
            <a:extLst>
              <a:ext uri="{FF2B5EF4-FFF2-40B4-BE49-F238E27FC236}">
                <a16:creationId xmlns:a16="http://schemas.microsoft.com/office/drawing/2014/main" id="{9E509E76-9012-4F58-85E9-AD4E11943255}"/>
              </a:ext>
            </a:extLst>
          </p:cNvPr>
          <p:cNvSpPr/>
          <p:nvPr/>
        </p:nvSpPr>
        <p:spPr>
          <a:xfrm>
            <a:off x="6547247" y="1668067"/>
            <a:ext cx="251222" cy="164306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49655" rIns="0" bIns="49655" anchor="ctr"/>
          <a:lstStyle/>
          <a:p>
            <a:pPr algn="ctr" defTabSz="630578">
              <a:defRPr/>
            </a:pPr>
            <a:r>
              <a:rPr lang="en-GB" sz="69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19-23</a:t>
            </a:r>
          </a:p>
        </p:txBody>
      </p:sp>
      <p:sp>
        <p:nvSpPr>
          <p:cNvPr id="232" name="Rectangle 231">
            <a:extLst>
              <a:ext uri="{FF2B5EF4-FFF2-40B4-BE49-F238E27FC236}">
                <a16:creationId xmlns:a16="http://schemas.microsoft.com/office/drawing/2014/main" id="{4BA16683-8E61-4E34-B222-CA472E36A25C}"/>
              </a:ext>
            </a:extLst>
          </p:cNvPr>
          <p:cNvSpPr/>
          <p:nvPr/>
        </p:nvSpPr>
        <p:spPr>
          <a:xfrm>
            <a:off x="6824662" y="1668067"/>
            <a:ext cx="252413" cy="164306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49655" rIns="0" bIns="49655" anchor="ctr"/>
          <a:lstStyle/>
          <a:p>
            <a:pPr algn="ctr" defTabSz="630578">
              <a:defRPr/>
            </a:pPr>
            <a:r>
              <a:rPr lang="en-GB" sz="69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26-30</a:t>
            </a:r>
          </a:p>
        </p:txBody>
      </p:sp>
      <p:sp>
        <p:nvSpPr>
          <p:cNvPr id="233" name="Rectangle 232">
            <a:extLst>
              <a:ext uri="{FF2B5EF4-FFF2-40B4-BE49-F238E27FC236}">
                <a16:creationId xmlns:a16="http://schemas.microsoft.com/office/drawing/2014/main" id="{8A94392B-D33A-44E8-888D-4F8A0AF49B34}"/>
              </a:ext>
            </a:extLst>
          </p:cNvPr>
          <p:cNvSpPr/>
          <p:nvPr/>
        </p:nvSpPr>
        <p:spPr>
          <a:xfrm>
            <a:off x="7100887" y="1668067"/>
            <a:ext cx="252413" cy="164306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49655" rIns="0" bIns="49655" anchor="ctr"/>
          <a:lstStyle/>
          <a:p>
            <a:pPr algn="ctr" defTabSz="630578">
              <a:defRPr/>
            </a:pPr>
            <a:r>
              <a:rPr lang="en-GB" sz="69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3-7</a:t>
            </a:r>
          </a:p>
        </p:txBody>
      </p:sp>
      <p:sp>
        <p:nvSpPr>
          <p:cNvPr id="234" name="Rectangle 233">
            <a:extLst>
              <a:ext uri="{FF2B5EF4-FFF2-40B4-BE49-F238E27FC236}">
                <a16:creationId xmlns:a16="http://schemas.microsoft.com/office/drawing/2014/main" id="{FF9018D0-45F0-400C-A5A2-B3F8048B0DE1}"/>
              </a:ext>
            </a:extLst>
          </p:cNvPr>
          <p:cNvSpPr/>
          <p:nvPr/>
        </p:nvSpPr>
        <p:spPr>
          <a:xfrm>
            <a:off x="7379494" y="1668067"/>
            <a:ext cx="251222" cy="164306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49655" rIns="0" bIns="49655" anchor="ctr"/>
          <a:lstStyle/>
          <a:p>
            <a:pPr algn="ctr" defTabSz="630578">
              <a:defRPr/>
            </a:pPr>
            <a:r>
              <a:rPr lang="en-GB" sz="69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10-14</a:t>
            </a:r>
          </a:p>
        </p:txBody>
      </p:sp>
      <p:sp>
        <p:nvSpPr>
          <p:cNvPr id="235" name="Rectangle 234">
            <a:extLst>
              <a:ext uri="{FF2B5EF4-FFF2-40B4-BE49-F238E27FC236}">
                <a16:creationId xmlns:a16="http://schemas.microsoft.com/office/drawing/2014/main" id="{0CB31A37-F366-41FC-867E-9479F9B20C7F}"/>
              </a:ext>
            </a:extLst>
          </p:cNvPr>
          <p:cNvSpPr/>
          <p:nvPr/>
        </p:nvSpPr>
        <p:spPr>
          <a:xfrm>
            <a:off x="7661672" y="1668067"/>
            <a:ext cx="251222" cy="164306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49655" rIns="0" bIns="49655" anchor="ctr"/>
          <a:lstStyle/>
          <a:p>
            <a:pPr algn="ctr" defTabSz="630578">
              <a:defRPr/>
            </a:pPr>
            <a:r>
              <a:rPr lang="en-GB" sz="69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17-21</a:t>
            </a:r>
          </a:p>
        </p:txBody>
      </p:sp>
      <p:sp>
        <p:nvSpPr>
          <p:cNvPr id="236" name="Rectangle 235">
            <a:extLst>
              <a:ext uri="{FF2B5EF4-FFF2-40B4-BE49-F238E27FC236}">
                <a16:creationId xmlns:a16="http://schemas.microsoft.com/office/drawing/2014/main" id="{AC1CFE25-6639-475E-9A5E-8CDBEAD9B05B}"/>
              </a:ext>
            </a:extLst>
          </p:cNvPr>
          <p:cNvSpPr/>
          <p:nvPr/>
        </p:nvSpPr>
        <p:spPr>
          <a:xfrm>
            <a:off x="7939087" y="1668067"/>
            <a:ext cx="252413" cy="164306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49655" rIns="0" bIns="49655" anchor="ctr"/>
          <a:lstStyle/>
          <a:p>
            <a:pPr algn="ctr" defTabSz="630578">
              <a:defRPr/>
            </a:pPr>
            <a:r>
              <a:rPr lang="en-GB" sz="69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24-28</a:t>
            </a:r>
          </a:p>
        </p:txBody>
      </p:sp>
      <p:sp>
        <p:nvSpPr>
          <p:cNvPr id="237" name="Rectangle 236">
            <a:extLst>
              <a:ext uri="{FF2B5EF4-FFF2-40B4-BE49-F238E27FC236}">
                <a16:creationId xmlns:a16="http://schemas.microsoft.com/office/drawing/2014/main" id="{035E6E98-989E-41E3-A54B-78C78D723E05}"/>
              </a:ext>
            </a:extLst>
          </p:cNvPr>
          <p:cNvSpPr/>
          <p:nvPr/>
        </p:nvSpPr>
        <p:spPr>
          <a:xfrm>
            <a:off x="8215312" y="1668067"/>
            <a:ext cx="252413" cy="164306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49655" rIns="0" bIns="49655" anchor="ctr"/>
          <a:lstStyle/>
          <a:p>
            <a:pPr algn="ctr" defTabSz="630578">
              <a:defRPr/>
            </a:pPr>
            <a:r>
              <a:rPr lang="en-GB" sz="69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31-4</a:t>
            </a:r>
          </a:p>
        </p:txBody>
      </p:sp>
      <p:sp>
        <p:nvSpPr>
          <p:cNvPr id="238" name="Rectangle 237">
            <a:extLst>
              <a:ext uri="{FF2B5EF4-FFF2-40B4-BE49-F238E27FC236}">
                <a16:creationId xmlns:a16="http://schemas.microsoft.com/office/drawing/2014/main" id="{5E77A4E8-3301-48DA-9A94-323A77D5E2FA}"/>
              </a:ext>
            </a:extLst>
          </p:cNvPr>
          <p:cNvSpPr/>
          <p:nvPr/>
        </p:nvSpPr>
        <p:spPr>
          <a:xfrm>
            <a:off x="8493919" y="1668067"/>
            <a:ext cx="251222" cy="164306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49655" rIns="0" bIns="49655" anchor="ctr"/>
          <a:lstStyle/>
          <a:p>
            <a:pPr algn="ctr" defTabSz="630578">
              <a:defRPr/>
            </a:pPr>
            <a:r>
              <a:rPr lang="en-GB" sz="69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7-11</a:t>
            </a:r>
          </a:p>
        </p:txBody>
      </p:sp>
      <p:cxnSp>
        <p:nvCxnSpPr>
          <p:cNvPr id="12385" name="Straight Connector 12">
            <a:extLst>
              <a:ext uri="{FF2B5EF4-FFF2-40B4-BE49-F238E27FC236}">
                <a16:creationId xmlns:a16="http://schemas.microsoft.com/office/drawing/2014/main" id="{BEB82C41-9EA6-454E-86EF-7043404E7A8C}"/>
              </a:ext>
            </a:extLst>
          </p:cNvPr>
          <p:cNvCxnSpPr>
            <a:cxnSpLocks/>
          </p:cNvCxnSpPr>
          <p:nvPr/>
        </p:nvCxnSpPr>
        <p:spPr bwMode="auto">
          <a:xfrm flipV="1">
            <a:off x="5698331" y="1782366"/>
            <a:ext cx="0" cy="3018234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41" name="Rectangle 240">
            <a:extLst>
              <a:ext uri="{FF2B5EF4-FFF2-40B4-BE49-F238E27FC236}">
                <a16:creationId xmlns:a16="http://schemas.microsoft.com/office/drawing/2014/main" id="{BA13986D-7C5F-460A-9FC1-22EF46C4D28D}"/>
              </a:ext>
            </a:extLst>
          </p:cNvPr>
          <p:cNvSpPr/>
          <p:nvPr/>
        </p:nvSpPr>
        <p:spPr>
          <a:xfrm>
            <a:off x="8771335" y="1668067"/>
            <a:ext cx="252413" cy="164306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49655" rIns="0" bIns="49655" anchor="ctr"/>
          <a:lstStyle/>
          <a:p>
            <a:pPr algn="ctr" defTabSz="630578">
              <a:defRPr/>
            </a:pPr>
            <a:r>
              <a:rPr lang="en-GB" sz="69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14-18</a:t>
            </a:r>
          </a:p>
        </p:txBody>
      </p:sp>
      <p:sp>
        <p:nvSpPr>
          <p:cNvPr id="250" name="Rectangle 249">
            <a:extLst>
              <a:ext uri="{FF2B5EF4-FFF2-40B4-BE49-F238E27FC236}">
                <a16:creationId xmlns:a16="http://schemas.microsoft.com/office/drawing/2014/main" id="{6D3C8A8F-5BB7-4A50-B683-5780844F2B34}"/>
              </a:ext>
            </a:extLst>
          </p:cNvPr>
          <p:cNvSpPr/>
          <p:nvPr/>
        </p:nvSpPr>
        <p:spPr>
          <a:xfrm>
            <a:off x="89297" y="1668067"/>
            <a:ext cx="251222" cy="164306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49655" rIns="0" bIns="49655" anchor="ctr"/>
          <a:lstStyle/>
          <a:p>
            <a:pPr algn="ctr" defTabSz="630578">
              <a:defRPr/>
            </a:pPr>
            <a:r>
              <a:rPr lang="en-GB" sz="69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5-9</a:t>
            </a:r>
          </a:p>
        </p:txBody>
      </p:sp>
      <p:cxnSp>
        <p:nvCxnSpPr>
          <p:cNvPr id="12388" name="Straight Connector 12">
            <a:extLst>
              <a:ext uri="{FF2B5EF4-FFF2-40B4-BE49-F238E27FC236}">
                <a16:creationId xmlns:a16="http://schemas.microsoft.com/office/drawing/2014/main" id="{2707CC35-82B9-4CE2-9845-706BCC829D7C}"/>
              </a:ext>
            </a:extLst>
          </p:cNvPr>
          <p:cNvCxnSpPr>
            <a:cxnSpLocks/>
          </p:cNvCxnSpPr>
          <p:nvPr/>
        </p:nvCxnSpPr>
        <p:spPr bwMode="auto">
          <a:xfrm flipV="1">
            <a:off x="8758238" y="1782366"/>
            <a:ext cx="0" cy="3018234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89" name="Straight Connector 12">
            <a:extLst>
              <a:ext uri="{FF2B5EF4-FFF2-40B4-BE49-F238E27FC236}">
                <a16:creationId xmlns:a16="http://schemas.microsoft.com/office/drawing/2014/main" id="{E3ACE2A7-4383-4206-8B1F-61F281407D1A}"/>
              </a:ext>
            </a:extLst>
          </p:cNvPr>
          <p:cNvCxnSpPr>
            <a:cxnSpLocks/>
          </p:cNvCxnSpPr>
          <p:nvPr/>
        </p:nvCxnSpPr>
        <p:spPr bwMode="auto">
          <a:xfrm flipV="1">
            <a:off x="9032081" y="1782366"/>
            <a:ext cx="0" cy="3018234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7" name="Rectangle: Rounded Corners 256">
            <a:extLst>
              <a:ext uri="{FF2B5EF4-FFF2-40B4-BE49-F238E27FC236}">
                <a16:creationId xmlns:a16="http://schemas.microsoft.com/office/drawing/2014/main" id="{E879F571-8DAA-445F-98ED-0AA83666BD07}"/>
              </a:ext>
            </a:extLst>
          </p:cNvPr>
          <p:cNvSpPr/>
          <p:nvPr/>
        </p:nvSpPr>
        <p:spPr>
          <a:xfrm>
            <a:off x="8763000" y="2494483"/>
            <a:ext cx="266700" cy="2125142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63062" rIns="0" bIns="37241"/>
          <a:lstStyle/>
          <a:p>
            <a:pPr algn="ctr" defTabSz="472922">
              <a:defRPr/>
            </a:pPr>
            <a:endParaRPr lang="en-US" sz="758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472922">
              <a:defRPr/>
            </a:pPr>
            <a:endParaRPr lang="en-US" sz="758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472922">
              <a:defRPr/>
            </a:pPr>
            <a:endParaRPr lang="en-US" sz="758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472922">
              <a:defRPr/>
            </a:pPr>
            <a:r>
              <a:rPr lang="en-US" sz="75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472922">
              <a:defRPr/>
            </a:pPr>
            <a:r>
              <a:rPr lang="en-US" sz="75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472922">
              <a:defRPr/>
            </a:pPr>
            <a:r>
              <a:rPr lang="en-US" sz="75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472922">
              <a:defRPr/>
            </a:pPr>
            <a:endParaRPr lang="en-US" sz="758" b="1" kern="0" baseline="3000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472922">
              <a:defRPr/>
            </a:pPr>
            <a:endParaRPr lang="en-US" sz="758" b="1" kern="0" baseline="3000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472922">
              <a:defRPr/>
            </a:pPr>
            <a:r>
              <a:rPr lang="en-US" sz="75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472922">
              <a:defRPr/>
            </a:pPr>
            <a:r>
              <a:rPr lang="en-US" sz="75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472922">
              <a:defRPr/>
            </a:pPr>
            <a:r>
              <a:rPr lang="en-US" sz="75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</a:t>
            </a:r>
          </a:p>
        </p:txBody>
      </p:sp>
      <p:sp>
        <p:nvSpPr>
          <p:cNvPr id="260" name="Rectangle: Rounded Corners 259">
            <a:extLst>
              <a:ext uri="{FF2B5EF4-FFF2-40B4-BE49-F238E27FC236}">
                <a16:creationId xmlns:a16="http://schemas.microsoft.com/office/drawing/2014/main" id="{5F846380-05F2-40C7-8316-A05F979C6359}"/>
              </a:ext>
            </a:extLst>
          </p:cNvPr>
          <p:cNvSpPr/>
          <p:nvPr/>
        </p:nvSpPr>
        <p:spPr>
          <a:xfrm>
            <a:off x="7667969" y="3448409"/>
            <a:ext cx="527447" cy="290513"/>
          </a:xfrm>
          <a:prstGeom prst="roundRect">
            <a:avLst/>
          </a:prstGeom>
          <a:solidFill>
            <a:srgbClr val="0066FF"/>
          </a:solidFill>
          <a:ln w="3175" cap="flat" cmpd="sng" algn="ctr">
            <a:noFill/>
            <a:prstDash val="solid"/>
          </a:ln>
          <a:effectLst/>
        </p:spPr>
        <p:txBody>
          <a:bodyPr lIns="0" tIns="63062" rIns="0" bIns="37241"/>
          <a:lstStyle/>
          <a:p>
            <a:pPr algn="ctr" defTabSz="472922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RAN3/5</a:t>
            </a:r>
          </a:p>
        </p:txBody>
      </p:sp>
      <p:sp>
        <p:nvSpPr>
          <p:cNvPr id="133" name="Rectangle: Rounded Corners 132">
            <a:extLst>
              <a:ext uri="{FF2B5EF4-FFF2-40B4-BE49-F238E27FC236}">
                <a16:creationId xmlns:a16="http://schemas.microsoft.com/office/drawing/2014/main" id="{B1E2A3C7-B2A1-4296-B896-69A09C618B06}"/>
              </a:ext>
            </a:extLst>
          </p:cNvPr>
          <p:cNvSpPr/>
          <p:nvPr/>
        </p:nvSpPr>
        <p:spPr>
          <a:xfrm>
            <a:off x="6267450" y="3046443"/>
            <a:ext cx="395288" cy="289322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63062" rIns="0" bIns="37241"/>
          <a:lstStyle/>
          <a:p>
            <a:pPr algn="ctr" defTabSz="472922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RAN2/4</a:t>
            </a:r>
            <a:b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(5+2)</a:t>
            </a:r>
          </a:p>
        </p:txBody>
      </p:sp>
      <p:sp>
        <p:nvSpPr>
          <p:cNvPr id="116" name="Rectangle: Rounded Corners 115">
            <a:extLst>
              <a:ext uri="{FF2B5EF4-FFF2-40B4-BE49-F238E27FC236}">
                <a16:creationId xmlns:a16="http://schemas.microsoft.com/office/drawing/2014/main" id="{635CC42A-D66F-4A93-A904-35F96C95AC07}"/>
              </a:ext>
            </a:extLst>
          </p:cNvPr>
          <p:cNvSpPr/>
          <p:nvPr/>
        </p:nvSpPr>
        <p:spPr>
          <a:xfrm>
            <a:off x="6267450" y="2679731"/>
            <a:ext cx="395288" cy="289322"/>
          </a:xfrm>
          <a:prstGeom prst="roundRect">
            <a:avLst/>
          </a:prstGeom>
          <a:solidFill>
            <a:srgbClr val="FFC000"/>
          </a:solidFill>
          <a:ln w="3175" cap="flat" cmpd="sng" algn="ctr">
            <a:noFill/>
            <a:prstDash val="solid"/>
          </a:ln>
          <a:effectLst/>
        </p:spPr>
        <p:txBody>
          <a:bodyPr lIns="0" tIns="63062" rIns="0" bIns="252248"/>
          <a:lstStyle/>
          <a:p>
            <a:pPr algn="ctr" defTabSz="472922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  <a:b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(5+2)</a:t>
            </a:r>
          </a:p>
        </p:txBody>
      </p:sp>
      <p:sp>
        <p:nvSpPr>
          <p:cNvPr id="117" name="Rectangle: Rounded Corners 116">
            <a:extLst>
              <a:ext uri="{FF2B5EF4-FFF2-40B4-BE49-F238E27FC236}">
                <a16:creationId xmlns:a16="http://schemas.microsoft.com/office/drawing/2014/main" id="{19D217BB-C6A2-45FD-BA40-F976F30E70F3}"/>
              </a:ext>
            </a:extLst>
          </p:cNvPr>
          <p:cNvSpPr/>
          <p:nvPr/>
        </p:nvSpPr>
        <p:spPr>
          <a:xfrm>
            <a:off x="7753350" y="2679731"/>
            <a:ext cx="390525" cy="289322"/>
          </a:xfrm>
          <a:prstGeom prst="roundRect">
            <a:avLst/>
          </a:prstGeom>
          <a:solidFill>
            <a:srgbClr val="FFC000"/>
          </a:solidFill>
          <a:ln w="3175" cap="flat" cmpd="sng" algn="ctr">
            <a:noFill/>
            <a:prstDash val="solid"/>
          </a:ln>
          <a:effectLst/>
        </p:spPr>
        <p:txBody>
          <a:bodyPr lIns="0" tIns="63062" rIns="0" bIns="252248"/>
          <a:lstStyle/>
          <a:p>
            <a:pPr algn="ctr" defTabSz="472922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  <a:b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(3+4)</a:t>
            </a:r>
          </a:p>
        </p:txBody>
      </p:sp>
      <p:sp>
        <p:nvSpPr>
          <p:cNvPr id="12397" name="Title 1">
            <a:extLst>
              <a:ext uri="{FF2B5EF4-FFF2-40B4-BE49-F238E27FC236}">
                <a16:creationId xmlns:a16="http://schemas.microsoft.com/office/drawing/2014/main" id="{8A6D0681-949F-479B-8EA3-9B4573A4D2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6295" y="231759"/>
            <a:ext cx="7588898" cy="496491"/>
          </a:xfrm>
        </p:spPr>
        <p:txBody>
          <a:bodyPr/>
          <a:lstStyle/>
          <a:p>
            <a:r>
              <a:rPr lang="en-US" altLang="en-US" dirty="0"/>
              <a:t>SA2 meetings in Q1/Q2 2021</a:t>
            </a:r>
          </a:p>
        </p:txBody>
      </p:sp>
      <p:sp>
        <p:nvSpPr>
          <p:cNvPr id="119" name="Rectangle: Rounded Corners 118">
            <a:extLst>
              <a:ext uri="{FF2B5EF4-FFF2-40B4-BE49-F238E27FC236}">
                <a16:creationId xmlns:a16="http://schemas.microsoft.com/office/drawing/2014/main" id="{0D6B70A1-D787-4331-8E36-20D4655D0E84}"/>
              </a:ext>
            </a:extLst>
          </p:cNvPr>
          <p:cNvSpPr/>
          <p:nvPr/>
        </p:nvSpPr>
        <p:spPr>
          <a:xfrm>
            <a:off x="2028825" y="2394349"/>
            <a:ext cx="255985" cy="167963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63062" rIns="0" bIns="37241"/>
          <a:lstStyle/>
          <a:p>
            <a:pPr algn="ctr" defTabSz="472922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472922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472922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472922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472922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472922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472922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472922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472922">
              <a:defRPr/>
            </a:pPr>
            <a:endParaRPr lang="en-US" sz="69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472922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472922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472922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472922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472922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472922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472922">
              <a:defRPr/>
            </a:pPr>
            <a:endParaRPr lang="en-US" sz="69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21" name="Rectangle: Rounded Corners 120">
            <a:extLst>
              <a:ext uri="{FF2B5EF4-FFF2-40B4-BE49-F238E27FC236}">
                <a16:creationId xmlns:a16="http://schemas.microsoft.com/office/drawing/2014/main" id="{045EFDCA-FA8E-4D6D-B0A0-047BE2EF69D8}"/>
              </a:ext>
            </a:extLst>
          </p:cNvPr>
          <p:cNvSpPr/>
          <p:nvPr/>
        </p:nvSpPr>
        <p:spPr>
          <a:xfrm>
            <a:off x="5717381" y="2394348"/>
            <a:ext cx="339329" cy="1687534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63062" rIns="0" bIns="37241"/>
          <a:lstStyle/>
          <a:p>
            <a:pPr algn="ctr" defTabSz="472922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472922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472922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472922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472922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472922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472922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472922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472922">
              <a:defRPr/>
            </a:pPr>
            <a:endParaRPr lang="en-US" sz="69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472922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472922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472922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472922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472922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472922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472922">
              <a:defRPr/>
            </a:pPr>
            <a:endParaRPr lang="en-US" sz="69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41" name="Rectangle: Rounded Corners 140">
            <a:extLst>
              <a:ext uri="{FF2B5EF4-FFF2-40B4-BE49-F238E27FC236}">
                <a16:creationId xmlns:a16="http://schemas.microsoft.com/office/drawing/2014/main" id="{06F428B7-9C8A-4140-ABBE-B57797DD727A}"/>
              </a:ext>
            </a:extLst>
          </p:cNvPr>
          <p:cNvSpPr/>
          <p:nvPr/>
        </p:nvSpPr>
        <p:spPr>
          <a:xfrm>
            <a:off x="7749778" y="3046443"/>
            <a:ext cx="395288" cy="289322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63062" rIns="0" bIns="37241"/>
          <a:lstStyle/>
          <a:p>
            <a:pPr algn="ctr" defTabSz="472922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RAN2/4</a:t>
            </a:r>
            <a:b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(3+4)</a:t>
            </a:r>
          </a:p>
        </p:txBody>
      </p:sp>
      <p:sp>
        <p:nvSpPr>
          <p:cNvPr id="142" name="Rectangle: Rounded Corners 141">
            <a:extLst>
              <a:ext uri="{FF2B5EF4-FFF2-40B4-BE49-F238E27FC236}">
                <a16:creationId xmlns:a16="http://schemas.microsoft.com/office/drawing/2014/main" id="{D2114749-6F89-41B3-A7BB-37F784669697}"/>
              </a:ext>
            </a:extLst>
          </p:cNvPr>
          <p:cNvSpPr/>
          <p:nvPr/>
        </p:nvSpPr>
        <p:spPr>
          <a:xfrm>
            <a:off x="6811566" y="3046443"/>
            <a:ext cx="542925" cy="289322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63062" rIns="0" bIns="37241"/>
          <a:lstStyle/>
          <a:p>
            <a:pPr algn="ctr" defTabSz="472922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INACTIVE</a:t>
            </a:r>
          </a:p>
          <a:p>
            <a:pPr algn="ctr" defTabSz="472922">
              <a:defRPr/>
            </a:pPr>
            <a:endParaRPr lang="en-US" sz="69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472922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</a:p>
          <a:p>
            <a:pPr algn="ctr" defTabSz="472922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</a:t>
            </a:r>
          </a:p>
          <a:p>
            <a:pPr algn="ctr" defTabSz="472922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</a:t>
            </a:r>
          </a:p>
          <a:p>
            <a:pPr algn="ctr" defTabSz="472922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</a:t>
            </a:r>
          </a:p>
          <a:p>
            <a:pPr algn="ctr" defTabSz="472922">
              <a:defRPr/>
            </a:pPr>
            <a:endParaRPr lang="en-US" sz="69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472922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</a:t>
            </a:r>
          </a:p>
          <a:p>
            <a:pPr algn="ctr" defTabSz="472922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U</a:t>
            </a:r>
          </a:p>
          <a:p>
            <a:pPr algn="ctr" defTabSz="472922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472922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472922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472922">
              <a:defRPr/>
            </a:pPr>
            <a:endParaRPr lang="en-US" sz="69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472922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472922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472922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472922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472922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472922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 </a:t>
            </a:r>
          </a:p>
        </p:txBody>
      </p:sp>
      <p:cxnSp>
        <p:nvCxnSpPr>
          <p:cNvPr id="12404" name="Straight Connector 12">
            <a:extLst>
              <a:ext uri="{FF2B5EF4-FFF2-40B4-BE49-F238E27FC236}">
                <a16:creationId xmlns:a16="http://schemas.microsoft.com/office/drawing/2014/main" id="{255D016F-D344-4468-AE98-F07B79D691CF}"/>
              </a:ext>
            </a:extLst>
          </p:cNvPr>
          <p:cNvCxnSpPr>
            <a:cxnSpLocks/>
          </p:cNvCxnSpPr>
          <p:nvPr/>
        </p:nvCxnSpPr>
        <p:spPr bwMode="auto">
          <a:xfrm flipV="1">
            <a:off x="7083029" y="1782366"/>
            <a:ext cx="0" cy="3018234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0" name="Rectangle: Rounded Corners 119">
            <a:extLst>
              <a:ext uri="{FF2B5EF4-FFF2-40B4-BE49-F238E27FC236}">
                <a16:creationId xmlns:a16="http://schemas.microsoft.com/office/drawing/2014/main" id="{C36B0AA4-C2B8-4751-9741-737506201FBA}"/>
              </a:ext>
            </a:extLst>
          </p:cNvPr>
          <p:cNvSpPr/>
          <p:nvPr/>
        </p:nvSpPr>
        <p:spPr>
          <a:xfrm>
            <a:off x="338413" y="4177840"/>
            <a:ext cx="577097" cy="315203"/>
          </a:xfrm>
          <a:prstGeom prst="roundRect">
            <a:avLst/>
          </a:prstGeom>
          <a:solidFill>
            <a:srgbClr val="1E9657"/>
          </a:solidFill>
          <a:ln w="19050" cap="flat" cmpd="sng" algn="ctr">
            <a:solidFill>
              <a:schemeClr val="tx1"/>
            </a:solidFill>
            <a:prstDash val="solid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  <a:effectLst/>
        </p:spPr>
        <p:txBody>
          <a:bodyPr lIns="0" tIns="68580" rIns="0" bIns="40500"/>
          <a:lstStyle/>
          <a:p>
            <a:pPr algn="ctr" defTabSz="514325">
              <a:defRPr/>
            </a:pPr>
            <a:r>
              <a:rPr lang="en-US" sz="75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SA2 #141E</a:t>
            </a:r>
          </a:p>
        </p:txBody>
      </p:sp>
      <p:sp>
        <p:nvSpPr>
          <p:cNvPr id="130" name="Rectangle: Rounded Corners 129">
            <a:extLst>
              <a:ext uri="{FF2B5EF4-FFF2-40B4-BE49-F238E27FC236}">
                <a16:creationId xmlns:a16="http://schemas.microsoft.com/office/drawing/2014/main" id="{21F6FD7A-456F-4D30-9AB6-B3304AA44BE1}"/>
              </a:ext>
            </a:extLst>
          </p:cNvPr>
          <p:cNvSpPr/>
          <p:nvPr/>
        </p:nvSpPr>
        <p:spPr>
          <a:xfrm>
            <a:off x="1726387" y="4176621"/>
            <a:ext cx="355506" cy="315203"/>
          </a:xfrm>
          <a:prstGeom prst="roundRect">
            <a:avLst/>
          </a:prstGeom>
          <a:solidFill>
            <a:srgbClr val="1E9657"/>
          </a:solidFill>
          <a:ln w="19050" cap="flat" cmpd="sng" algn="ctr">
            <a:solidFill>
              <a:schemeClr val="tx1"/>
            </a:solidFill>
            <a:prstDash val="solid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  <a:effectLst/>
        </p:spPr>
        <p:txBody>
          <a:bodyPr lIns="0" tIns="68580" rIns="0" bIns="40500"/>
          <a:lstStyle/>
          <a:p>
            <a:pPr algn="ctr" defTabSz="514325">
              <a:defRPr/>
            </a:pPr>
            <a:r>
              <a:rPr lang="en-US" sz="75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#142E</a:t>
            </a:r>
          </a:p>
        </p:txBody>
      </p:sp>
      <p:sp>
        <p:nvSpPr>
          <p:cNvPr id="145" name="Rectangle: Rounded Corners 144">
            <a:extLst>
              <a:ext uri="{FF2B5EF4-FFF2-40B4-BE49-F238E27FC236}">
                <a16:creationId xmlns:a16="http://schemas.microsoft.com/office/drawing/2014/main" id="{29BC809B-4F1B-4D25-9657-374D5C6F0767}"/>
              </a:ext>
            </a:extLst>
          </p:cNvPr>
          <p:cNvSpPr/>
          <p:nvPr/>
        </p:nvSpPr>
        <p:spPr>
          <a:xfrm>
            <a:off x="4449532" y="4184592"/>
            <a:ext cx="562166" cy="315203"/>
          </a:xfrm>
          <a:prstGeom prst="roundRect">
            <a:avLst/>
          </a:prstGeom>
          <a:solidFill>
            <a:srgbClr val="1E9657"/>
          </a:solidFill>
          <a:ln w="19050" cap="flat" cmpd="sng" algn="ctr">
            <a:solidFill>
              <a:schemeClr val="tx1"/>
            </a:solidFill>
            <a:prstDash val="solid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  <a:effectLst/>
        </p:spPr>
        <p:txBody>
          <a:bodyPr lIns="0" tIns="68580" rIns="0" bIns="40500"/>
          <a:lstStyle/>
          <a:p>
            <a:pPr algn="ctr" defTabSz="514325">
              <a:defRPr/>
            </a:pPr>
            <a:r>
              <a:rPr lang="en-US" sz="75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SA2 #143E</a:t>
            </a:r>
          </a:p>
        </p:txBody>
      </p:sp>
      <p:sp>
        <p:nvSpPr>
          <p:cNvPr id="146" name="Rectangle: Rounded Corners 145">
            <a:extLst>
              <a:ext uri="{FF2B5EF4-FFF2-40B4-BE49-F238E27FC236}">
                <a16:creationId xmlns:a16="http://schemas.microsoft.com/office/drawing/2014/main" id="{8B9C4770-8DC4-4E9C-B5CA-2EE98DD26698}"/>
              </a:ext>
            </a:extLst>
          </p:cNvPr>
          <p:cNvSpPr/>
          <p:nvPr/>
        </p:nvSpPr>
        <p:spPr>
          <a:xfrm>
            <a:off x="7651175" y="4182716"/>
            <a:ext cx="577097" cy="315203"/>
          </a:xfrm>
          <a:prstGeom prst="roundRect">
            <a:avLst/>
          </a:prstGeom>
          <a:solidFill>
            <a:srgbClr val="1E9657"/>
          </a:solidFill>
          <a:ln w="19050" cap="flat" cmpd="sng" algn="ctr">
            <a:solidFill>
              <a:schemeClr val="tx1"/>
            </a:solidFill>
            <a:prstDash val="solid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  <a:effectLst/>
        </p:spPr>
        <p:txBody>
          <a:bodyPr lIns="0" tIns="68580" rIns="0" bIns="40500"/>
          <a:lstStyle/>
          <a:p>
            <a:pPr algn="ctr" defTabSz="514325">
              <a:defRPr/>
            </a:pPr>
            <a:r>
              <a:rPr lang="en-US" sz="75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SA2 #145E</a:t>
            </a:r>
          </a:p>
        </p:txBody>
      </p:sp>
      <p:sp>
        <p:nvSpPr>
          <p:cNvPr id="147" name="Rectangle: Rounded Corners 146">
            <a:extLst>
              <a:ext uri="{FF2B5EF4-FFF2-40B4-BE49-F238E27FC236}">
                <a16:creationId xmlns:a16="http://schemas.microsoft.com/office/drawing/2014/main" id="{49FE103E-558D-4ACF-81B3-1761BF58E5CD}"/>
              </a:ext>
            </a:extLst>
          </p:cNvPr>
          <p:cNvSpPr/>
          <p:nvPr/>
        </p:nvSpPr>
        <p:spPr>
          <a:xfrm>
            <a:off x="6260590" y="4197348"/>
            <a:ext cx="270839" cy="315203"/>
          </a:xfrm>
          <a:prstGeom prst="roundRect">
            <a:avLst/>
          </a:prstGeom>
          <a:solidFill>
            <a:srgbClr val="1E9657"/>
          </a:solidFill>
          <a:ln w="19050" cap="flat" cmpd="sng" algn="ctr">
            <a:solidFill>
              <a:schemeClr val="tx1"/>
            </a:solidFill>
            <a:prstDash val="solid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  <a:effectLst/>
        </p:spPr>
        <p:txBody>
          <a:bodyPr lIns="0" tIns="68580" rIns="0" bIns="40500"/>
          <a:lstStyle/>
          <a:p>
            <a:pPr algn="ctr" defTabSz="514325">
              <a:defRPr/>
            </a:pPr>
            <a:r>
              <a:rPr lang="en-US" sz="75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#144E</a:t>
            </a:r>
          </a:p>
        </p:txBody>
      </p:sp>
      <p:sp>
        <p:nvSpPr>
          <p:cNvPr id="115" name="Rectangle: Rounded Corners 114">
            <a:extLst>
              <a:ext uri="{FF2B5EF4-FFF2-40B4-BE49-F238E27FC236}">
                <a16:creationId xmlns:a16="http://schemas.microsoft.com/office/drawing/2014/main" id="{EBED27F0-D115-4EEB-BD5A-06036750D2AF}"/>
              </a:ext>
            </a:extLst>
          </p:cNvPr>
          <p:cNvSpPr/>
          <p:nvPr/>
        </p:nvSpPr>
        <p:spPr>
          <a:xfrm>
            <a:off x="2922522" y="4114552"/>
            <a:ext cx="302371" cy="508522"/>
          </a:xfrm>
          <a:prstGeom prst="roundRect">
            <a:avLst/>
          </a:prstGeom>
          <a:solidFill>
            <a:srgbClr val="92D050"/>
          </a:solidFill>
          <a:ln w="19050" cap="flat" cmpd="sng" algn="ctr">
            <a:solidFill>
              <a:schemeClr val="tx1"/>
            </a:solidFill>
            <a:prstDash val="dash"/>
          </a:ln>
          <a:effectLst/>
        </p:spPr>
        <p:txBody>
          <a:bodyPr lIns="0" tIns="63062" rIns="0" bIns="37241"/>
          <a:lstStyle/>
          <a:p>
            <a:pPr algn="ctr" defTabSz="472922">
              <a:defRPr/>
            </a:pPr>
            <a:r>
              <a:rPr lang="en-US" sz="500" b="1" kern="0" dirty="0">
                <a:solidFill>
                  <a:srgbClr val="FF0000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SA2 Moderated email discussion</a:t>
            </a:r>
          </a:p>
        </p:txBody>
      </p:sp>
    </p:spTree>
  </p:cSld>
  <p:clrMapOvr>
    <a:masterClrMapping/>
  </p:clrMapOvr>
  <p:transition advClick="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Rectangle: Rounded Corners 152">
            <a:extLst>
              <a:ext uri="{FF2B5EF4-FFF2-40B4-BE49-F238E27FC236}">
                <a16:creationId xmlns:a16="http://schemas.microsoft.com/office/drawing/2014/main" id="{E178981E-3B0C-47AF-B8DD-F0965C0B123A}"/>
              </a:ext>
            </a:extLst>
          </p:cNvPr>
          <p:cNvSpPr/>
          <p:nvPr/>
        </p:nvSpPr>
        <p:spPr>
          <a:xfrm>
            <a:off x="4271133" y="2497841"/>
            <a:ext cx="271370" cy="2058448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78">
              <a:defRPr/>
            </a:pPr>
            <a:endParaRPr lang="en-US" sz="7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78">
              <a:defRPr/>
            </a:pPr>
            <a:endParaRPr lang="en-US" sz="7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78">
              <a:defRPr/>
            </a:pPr>
            <a:endParaRPr lang="en-US" sz="7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78">
              <a:defRPr/>
            </a:pPr>
            <a:r>
              <a: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78">
              <a:defRPr/>
            </a:pPr>
            <a:r>
              <a: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78">
              <a:defRPr/>
            </a:pPr>
            <a:r>
              <a: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L</a:t>
            </a:r>
          </a:p>
          <a:p>
            <a:pPr algn="ctr" defTabSz="630578">
              <a:defRPr/>
            </a:pPr>
            <a:r>
              <a: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78">
              <a:defRPr/>
            </a:pPr>
            <a:r>
              <a: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78">
              <a:defRPr/>
            </a:pPr>
            <a:r>
              <a: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78">
              <a:defRPr/>
            </a:pPr>
            <a:endParaRPr lang="en-US" sz="7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78">
              <a:defRPr/>
            </a:pPr>
            <a:r>
              <a: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</a:t>
            </a:r>
          </a:p>
          <a:p>
            <a:pPr algn="ctr" defTabSz="630578">
              <a:defRPr/>
            </a:pPr>
            <a:r>
              <a: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78">
              <a:defRPr/>
            </a:pPr>
            <a:r>
              <a: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78">
              <a:defRPr/>
            </a:pPr>
            <a:r>
              <a: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K</a:t>
            </a:r>
          </a:p>
          <a:p>
            <a:pPr algn="ctr" defTabSz="630578">
              <a:defRPr/>
            </a:pPr>
            <a:endParaRPr lang="en-US" sz="7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78">
              <a:defRPr/>
            </a:pPr>
            <a:endParaRPr lang="en-US" sz="7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cxnSp>
        <p:nvCxnSpPr>
          <p:cNvPr id="12290" name="Straight Connector 12">
            <a:extLst>
              <a:ext uri="{FF2B5EF4-FFF2-40B4-BE49-F238E27FC236}">
                <a16:creationId xmlns:a16="http://schemas.microsoft.com/office/drawing/2014/main" id="{306F0D3A-88CA-472B-AD42-1D5DF197E186}"/>
              </a:ext>
            </a:extLst>
          </p:cNvPr>
          <p:cNvCxnSpPr>
            <a:cxnSpLocks/>
          </p:cNvCxnSpPr>
          <p:nvPr/>
        </p:nvCxnSpPr>
        <p:spPr bwMode="auto">
          <a:xfrm flipV="1">
            <a:off x="2396426" y="1782366"/>
            <a:ext cx="0" cy="3018234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9" name="Rectangle: Rounded Corners 218">
            <a:extLst>
              <a:ext uri="{FF2B5EF4-FFF2-40B4-BE49-F238E27FC236}">
                <a16:creationId xmlns:a16="http://schemas.microsoft.com/office/drawing/2014/main" id="{AC13BE14-B723-4B47-B391-CF07087013E6}"/>
              </a:ext>
            </a:extLst>
          </p:cNvPr>
          <p:cNvSpPr/>
          <p:nvPr/>
        </p:nvSpPr>
        <p:spPr>
          <a:xfrm>
            <a:off x="6023533" y="2038351"/>
            <a:ext cx="258366" cy="289322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63062" rIns="0" bIns="37241"/>
          <a:lstStyle/>
          <a:p>
            <a:pPr algn="ctr" defTabSz="472922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18" name="Rectangle: Rounded Corners 217">
            <a:extLst>
              <a:ext uri="{FF2B5EF4-FFF2-40B4-BE49-F238E27FC236}">
                <a16:creationId xmlns:a16="http://schemas.microsoft.com/office/drawing/2014/main" id="{242A0C23-6434-4D82-84FD-0D9EA22093B4}"/>
              </a:ext>
            </a:extLst>
          </p:cNvPr>
          <p:cNvSpPr/>
          <p:nvPr/>
        </p:nvSpPr>
        <p:spPr>
          <a:xfrm>
            <a:off x="4641120" y="2038351"/>
            <a:ext cx="250031" cy="289322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63062" rIns="0" bIns="37241"/>
          <a:lstStyle/>
          <a:p>
            <a:pPr algn="ctr" defTabSz="472922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23" name="Rectangle: Rounded Corners 222">
            <a:extLst>
              <a:ext uri="{FF2B5EF4-FFF2-40B4-BE49-F238E27FC236}">
                <a16:creationId xmlns:a16="http://schemas.microsoft.com/office/drawing/2014/main" id="{F0D6C107-2EAF-4486-A996-5B79AC5D990D}"/>
              </a:ext>
            </a:extLst>
          </p:cNvPr>
          <p:cNvSpPr/>
          <p:nvPr/>
        </p:nvSpPr>
        <p:spPr>
          <a:xfrm>
            <a:off x="7136091" y="2038351"/>
            <a:ext cx="248662" cy="259556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63062" rIns="0" bIns="37241"/>
          <a:lstStyle/>
          <a:p>
            <a:pPr algn="ctr" defTabSz="472922">
              <a:defRPr/>
            </a:pPr>
            <a:r>
              <a:rPr lang="en-US" sz="75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138" name="Rectangle 137">
            <a:extLst>
              <a:ext uri="{FF2B5EF4-FFF2-40B4-BE49-F238E27FC236}">
                <a16:creationId xmlns:a16="http://schemas.microsoft.com/office/drawing/2014/main" id="{DE8CCD31-3A6B-4B71-937E-EC4754FAD94D}"/>
              </a:ext>
            </a:extLst>
          </p:cNvPr>
          <p:cNvSpPr/>
          <p:nvPr/>
        </p:nvSpPr>
        <p:spPr>
          <a:xfrm>
            <a:off x="482009" y="1213247"/>
            <a:ext cx="1348871" cy="417909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49655" tIns="49655" rIns="49655" bIns="49655" anchor="ctr"/>
          <a:lstStyle/>
          <a:p>
            <a:pPr algn="ctr" defTabSz="630578">
              <a:defRPr/>
            </a:pPr>
            <a:r>
              <a:rPr lang="en-GB" sz="827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July</a:t>
            </a:r>
          </a:p>
        </p:txBody>
      </p:sp>
      <p:sp>
        <p:nvSpPr>
          <p:cNvPr id="139" name="Rectangle 138">
            <a:extLst>
              <a:ext uri="{FF2B5EF4-FFF2-40B4-BE49-F238E27FC236}">
                <a16:creationId xmlns:a16="http://schemas.microsoft.com/office/drawing/2014/main" id="{0E93E616-9324-4E42-9F5F-C9956D0DAAD5}"/>
              </a:ext>
            </a:extLst>
          </p:cNvPr>
          <p:cNvSpPr/>
          <p:nvPr/>
        </p:nvSpPr>
        <p:spPr>
          <a:xfrm>
            <a:off x="1853500" y="1213247"/>
            <a:ext cx="1081088" cy="417909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49655" tIns="49655" rIns="49655" bIns="49655" anchor="ctr"/>
          <a:lstStyle/>
          <a:p>
            <a:pPr algn="ctr" defTabSz="630578">
              <a:defRPr/>
            </a:pPr>
            <a:r>
              <a:rPr lang="en-GB" sz="827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August</a:t>
            </a:r>
          </a:p>
        </p:txBody>
      </p:sp>
      <p:sp>
        <p:nvSpPr>
          <p:cNvPr id="140" name="Rectangle 139">
            <a:extLst>
              <a:ext uri="{FF2B5EF4-FFF2-40B4-BE49-F238E27FC236}">
                <a16:creationId xmlns:a16="http://schemas.microsoft.com/office/drawing/2014/main" id="{924ACF52-3DB5-41D6-9668-00EC12E64330}"/>
              </a:ext>
            </a:extLst>
          </p:cNvPr>
          <p:cNvSpPr/>
          <p:nvPr/>
        </p:nvSpPr>
        <p:spPr>
          <a:xfrm>
            <a:off x="2958401" y="1213247"/>
            <a:ext cx="1306116" cy="417909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49655" tIns="49655" rIns="49655" bIns="49655" anchor="ctr"/>
          <a:lstStyle/>
          <a:p>
            <a:pPr algn="ctr" defTabSz="630578">
              <a:defRPr/>
            </a:pPr>
            <a:r>
              <a:rPr lang="en-GB" sz="827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Sep</a:t>
            </a:r>
          </a:p>
        </p:txBody>
      </p:sp>
      <p:cxnSp>
        <p:nvCxnSpPr>
          <p:cNvPr id="12314" name="Straight Connector 12">
            <a:extLst>
              <a:ext uri="{FF2B5EF4-FFF2-40B4-BE49-F238E27FC236}">
                <a16:creationId xmlns:a16="http://schemas.microsoft.com/office/drawing/2014/main" id="{83ADD9B2-C114-4374-8428-1C0D15EFAD4D}"/>
              </a:ext>
            </a:extLst>
          </p:cNvPr>
          <p:cNvCxnSpPr>
            <a:cxnSpLocks/>
          </p:cNvCxnSpPr>
          <p:nvPr/>
        </p:nvCxnSpPr>
        <p:spPr bwMode="auto">
          <a:xfrm flipV="1">
            <a:off x="1567751" y="1782366"/>
            <a:ext cx="0" cy="3018234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15" name="Straight Connector 12">
            <a:extLst>
              <a:ext uri="{FF2B5EF4-FFF2-40B4-BE49-F238E27FC236}">
                <a16:creationId xmlns:a16="http://schemas.microsoft.com/office/drawing/2014/main" id="{DB1F10B3-46D1-45C7-8D30-8093DDAD927B}"/>
              </a:ext>
            </a:extLst>
          </p:cNvPr>
          <p:cNvCxnSpPr>
            <a:cxnSpLocks/>
          </p:cNvCxnSpPr>
          <p:nvPr/>
        </p:nvCxnSpPr>
        <p:spPr bwMode="auto">
          <a:xfrm flipV="1">
            <a:off x="1836832" y="1782366"/>
            <a:ext cx="0" cy="3018234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16" name="Straight Connector 12">
            <a:extLst>
              <a:ext uri="{FF2B5EF4-FFF2-40B4-BE49-F238E27FC236}">
                <a16:creationId xmlns:a16="http://schemas.microsoft.com/office/drawing/2014/main" id="{79C5741D-B8EC-4CAB-94A2-F82AB8E0BF78}"/>
              </a:ext>
            </a:extLst>
          </p:cNvPr>
          <p:cNvCxnSpPr>
            <a:cxnSpLocks/>
          </p:cNvCxnSpPr>
          <p:nvPr/>
        </p:nvCxnSpPr>
        <p:spPr bwMode="auto">
          <a:xfrm flipV="1">
            <a:off x="2121392" y="1782366"/>
            <a:ext cx="0" cy="3018234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17" name="Straight Connector 12">
            <a:extLst>
              <a:ext uri="{FF2B5EF4-FFF2-40B4-BE49-F238E27FC236}">
                <a16:creationId xmlns:a16="http://schemas.microsoft.com/office/drawing/2014/main" id="{127CDB60-C5BE-4949-93FF-7744DE5FC6FD}"/>
              </a:ext>
            </a:extLst>
          </p:cNvPr>
          <p:cNvCxnSpPr>
            <a:cxnSpLocks/>
          </p:cNvCxnSpPr>
          <p:nvPr/>
        </p:nvCxnSpPr>
        <p:spPr bwMode="auto">
          <a:xfrm flipV="1">
            <a:off x="2672651" y="1782366"/>
            <a:ext cx="0" cy="3018234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18" name="Straight Connector 12">
            <a:extLst>
              <a:ext uri="{FF2B5EF4-FFF2-40B4-BE49-F238E27FC236}">
                <a16:creationId xmlns:a16="http://schemas.microsoft.com/office/drawing/2014/main" id="{0C0B9951-EC72-4589-AAA4-9DC1B3400C1F}"/>
              </a:ext>
            </a:extLst>
          </p:cNvPr>
          <p:cNvCxnSpPr>
            <a:cxnSpLocks/>
          </p:cNvCxnSpPr>
          <p:nvPr/>
        </p:nvCxnSpPr>
        <p:spPr bwMode="auto">
          <a:xfrm flipV="1">
            <a:off x="2953638" y="1782366"/>
            <a:ext cx="0" cy="3018234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19" name="Straight Connector 12">
            <a:extLst>
              <a:ext uri="{FF2B5EF4-FFF2-40B4-BE49-F238E27FC236}">
                <a16:creationId xmlns:a16="http://schemas.microsoft.com/office/drawing/2014/main" id="{DC274589-ECB7-493B-9156-367EED42785A}"/>
              </a:ext>
            </a:extLst>
          </p:cNvPr>
          <p:cNvCxnSpPr>
            <a:cxnSpLocks/>
          </p:cNvCxnSpPr>
          <p:nvPr/>
        </p:nvCxnSpPr>
        <p:spPr bwMode="auto">
          <a:xfrm flipV="1">
            <a:off x="3229863" y="1782366"/>
            <a:ext cx="0" cy="3018234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20" name="Straight Connector 12">
            <a:extLst>
              <a:ext uri="{FF2B5EF4-FFF2-40B4-BE49-F238E27FC236}">
                <a16:creationId xmlns:a16="http://schemas.microsoft.com/office/drawing/2014/main" id="{72A5130C-744C-449C-A11B-5203EBAF21F9}"/>
              </a:ext>
            </a:extLst>
          </p:cNvPr>
          <p:cNvCxnSpPr>
            <a:cxnSpLocks/>
          </p:cNvCxnSpPr>
          <p:nvPr/>
        </p:nvCxnSpPr>
        <p:spPr bwMode="auto">
          <a:xfrm flipV="1">
            <a:off x="3508469" y="1782366"/>
            <a:ext cx="0" cy="3018234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21" name="Straight Connector 12">
            <a:extLst>
              <a:ext uri="{FF2B5EF4-FFF2-40B4-BE49-F238E27FC236}">
                <a16:creationId xmlns:a16="http://schemas.microsoft.com/office/drawing/2014/main" id="{AF8D6005-A93D-4F70-8109-E83D1BD9F985}"/>
              </a:ext>
            </a:extLst>
          </p:cNvPr>
          <p:cNvCxnSpPr>
            <a:cxnSpLocks/>
          </p:cNvCxnSpPr>
          <p:nvPr/>
        </p:nvCxnSpPr>
        <p:spPr bwMode="auto">
          <a:xfrm flipV="1">
            <a:off x="3782313" y="1782366"/>
            <a:ext cx="0" cy="3018234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6" name="Rectangle: Rounded Corners 175">
            <a:extLst>
              <a:ext uri="{FF2B5EF4-FFF2-40B4-BE49-F238E27FC236}">
                <a16:creationId xmlns:a16="http://schemas.microsoft.com/office/drawing/2014/main" id="{A5916FCD-F49A-4E31-A5AC-983A49DCD01D}"/>
              </a:ext>
            </a:extLst>
          </p:cNvPr>
          <p:cNvSpPr/>
          <p:nvPr/>
        </p:nvSpPr>
        <p:spPr>
          <a:xfrm>
            <a:off x="3514986" y="2038351"/>
            <a:ext cx="246309" cy="259556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63062" rIns="0" bIns="37241"/>
          <a:lstStyle/>
          <a:p>
            <a:pPr algn="ctr" defTabSz="472922">
              <a:defRPr/>
            </a:pPr>
            <a:r>
              <a:rPr lang="en-US" sz="75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183" name="Rectangle: Rounded Corners 182">
            <a:extLst>
              <a:ext uri="{FF2B5EF4-FFF2-40B4-BE49-F238E27FC236}">
                <a16:creationId xmlns:a16="http://schemas.microsoft.com/office/drawing/2014/main" id="{1E0ECD6D-5D65-4D06-9DB2-12D7BD9C2598}"/>
              </a:ext>
            </a:extLst>
          </p:cNvPr>
          <p:cNvSpPr/>
          <p:nvPr/>
        </p:nvSpPr>
        <p:spPr>
          <a:xfrm>
            <a:off x="2698116" y="2035969"/>
            <a:ext cx="250031" cy="289322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63062" rIns="0" bIns="37241"/>
          <a:lstStyle/>
          <a:p>
            <a:pPr algn="ctr" defTabSz="472922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184" name="Rectangle: Rounded Corners 183">
            <a:extLst>
              <a:ext uri="{FF2B5EF4-FFF2-40B4-BE49-F238E27FC236}">
                <a16:creationId xmlns:a16="http://schemas.microsoft.com/office/drawing/2014/main" id="{0667ED9C-68AC-437D-B47E-282C362524B7}"/>
              </a:ext>
            </a:extLst>
          </p:cNvPr>
          <p:cNvSpPr/>
          <p:nvPr/>
        </p:nvSpPr>
        <p:spPr>
          <a:xfrm>
            <a:off x="1043599" y="2050146"/>
            <a:ext cx="250031" cy="289322"/>
          </a:xfrm>
          <a:prstGeom prst="roundRect">
            <a:avLst/>
          </a:prstGeom>
          <a:solidFill>
            <a:srgbClr val="53FFA1"/>
          </a:solidFill>
          <a:ln w="3175" cap="flat" cmpd="sng" algn="ctr">
            <a:noFill/>
            <a:prstDash val="solid"/>
          </a:ln>
          <a:effectLst/>
        </p:spPr>
        <p:txBody>
          <a:bodyPr lIns="0" tIns="63062" rIns="0" bIns="37241"/>
          <a:lstStyle/>
          <a:p>
            <a:pPr algn="ctr" defTabSz="472922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193" name="Rectangle: Rounded Corners 192">
            <a:extLst>
              <a:ext uri="{FF2B5EF4-FFF2-40B4-BE49-F238E27FC236}">
                <a16:creationId xmlns:a16="http://schemas.microsoft.com/office/drawing/2014/main" id="{2C99AAE2-2E2E-4219-A46A-27EEB611890C}"/>
              </a:ext>
            </a:extLst>
          </p:cNvPr>
          <p:cNvSpPr/>
          <p:nvPr/>
        </p:nvSpPr>
        <p:spPr>
          <a:xfrm>
            <a:off x="3520837" y="2472538"/>
            <a:ext cx="266700" cy="2147087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63062" rIns="0" bIns="37241"/>
          <a:lstStyle/>
          <a:p>
            <a:pPr algn="ctr" defTabSz="472922">
              <a:defRPr/>
            </a:pPr>
            <a:endParaRPr lang="en-US" sz="758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472922">
              <a:defRPr/>
            </a:pPr>
            <a:endParaRPr lang="en-US" sz="758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472922">
              <a:defRPr/>
            </a:pPr>
            <a:endParaRPr lang="en-US" sz="758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472922">
              <a:defRPr/>
            </a:pPr>
            <a:r>
              <a:rPr lang="en-US" sz="75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472922">
              <a:defRPr/>
            </a:pPr>
            <a:r>
              <a:rPr lang="en-US" sz="75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472922">
              <a:defRPr/>
            </a:pPr>
            <a:r>
              <a:rPr lang="en-US" sz="75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472922">
              <a:defRPr/>
            </a:pPr>
            <a:endParaRPr lang="en-US" sz="758" b="1" kern="0" baseline="3000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472922">
              <a:defRPr/>
            </a:pPr>
            <a:endParaRPr lang="en-US" sz="758" b="1" kern="0" baseline="3000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472922">
              <a:defRPr/>
            </a:pPr>
            <a:r>
              <a:rPr lang="en-US" sz="75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472922">
              <a:defRPr/>
            </a:pPr>
            <a:r>
              <a:rPr lang="en-US" sz="75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472922">
              <a:defRPr/>
            </a:pPr>
            <a:r>
              <a:rPr lang="en-US" sz="75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56CE17DC-D79B-4F01-84D7-56E176E6C118}"/>
              </a:ext>
            </a:extLst>
          </p:cNvPr>
          <p:cNvSpPr/>
          <p:nvPr/>
        </p:nvSpPr>
        <p:spPr bwMode="auto">
          <a:xfrm rot="5400000">
            <a:off x="2017198" y="-569329"/>
            <a:ext cx="223838" cy="3307977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63062" tIns="31531" rIns="63062" bIns="31531"/>
          <a:lstStyle/>
          <a:p>
            <a:pPr>
              <a:defRPr/>
            </a:pPr>
            <a:endParaRPr lang="en-US" sz="690">
              <a:latin typeface="Arial" charset="0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90CF477A-EB60-43DB-AC09-4B77440BAC9C}"/>
              </a:ext>
            </a:extLst>
          </p:cNvPr>
          <p:cNvSpPr txBox="1"/>
          <p:nvPr/>
        </p:nvSpPr>
        <p:spPr>
          <a:xfrm>
            <a:off x="1213644" y="740332"/>
            <a:ext cx="2693451" cy="4317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103" dirty="0"/>
              <a:t>Confirmed as E-meetings</a:t>
            </a:r>
          </a:p>
          <a:p>
            <a:pPr>
              <a:defRPr/>
            </a:pPr>
            <a:endParaRPr lang="en-US" sz="1103" dirty="0"/>
          </a:p>
        </p:txBody>
      </p:sp>
      <p:sp>
        <p:nvSpPr>
          <p:cNvPr id="165" name="Rectangle 164">
            <a:extLst>
              <a:ext uri="{FF2B5EF4-FFF2-40B4-BE49-F238E27FC236}">
                <a16:creationId xmlns:a16="http://schemas.microsoft.com/office/drawing/2014/main" id="{9A01DAEA-C16E-4C47-90ED-F5D0BD484B37}"/>
              </a:ext>
            </a:extLst>
          </p:cNvPr>
          <p:cNvSpPr/>
          <p:nvPr/>
        </p:nvSpPr>
        <p:spPr>
          <a:xfrm>
            <a:off x="1301050" y="1668067"/>
            <a:ext cx="252413" cy="164306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49655" rIns="0" bIns="49655" anchor="ctr"/>
          <a:lstStyle/>
          <a:p>
            <a:pPr algn="ctr" defTabSz="630578">
              <a:defRPr/>
            </a:pPr>
            <a:r>
              <a:rPr lang="en-GB" sz="69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19-23</a:t>
            </a:r>
          </a:p>
        </p:txBody>
      </p:sp>
      <p:sp>
        <p:nvSpPr>
          <p:cNvPr id="166" name="Rectangle 165">
            <a:extLst>
              <a:ext uri="{FF2B5EF4-FFF2-40B4-BE49-F238E27FC236}">
                <a16:creationId xmlns:a16="http://schemas.microsoft.com/office/drawing/2014/main" id="{AB2C15BD-D15E-499C-8284-B35566B480CB}"/>
              </a:ext>
            </a:extLst>
          </p:cNvPr>
          <p:cNvSpPr/>
          <p:nvPr/>
        </p:nvSpPr>
        <p:spPr>
          <a:xfrm>
            <a:off x="1579657" y="1668067"/>
            <a:ext cx="251222" cy="164306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49655" rIns="0" bIns="49655" anchor="ctr"/>
          <a:lstStyle/>
          <a:p>
            <a:pPr algn="ctr" defTabSz="630578">
              <a:defRPr/>
            </a:pPr>
            <a:r>
              <a:rPr lang="en-GB" sz="69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26-30</a:t>
            </a:r>
          </a:p>
        </p:txBody>
      </p:sp>
      <p:sp>
        <p:nvSpPr>
          <p:cNvPr id="167" name="Rectangle 166">
            <a:extLst>
              <a:ext uri="{FF2B5EF4-FFF2-40B4-BE49-F238E27FC236}">
                <a16:creationId xmlns:a16="http://schemas.microsoft.com/office/drawing/2014/main" id="{CB78498D-5302-4CB3-BB10-3519DFC3645D}"/>
              </a:ext>
            </a:extLst>
          </p:cNvPr>
          <p:cNvSpPr/>
          <p:nvPr/>
        </p:nvSpPr>
        <p:spPr>
          <a:xfrm>
            <a:off x="1855882" y="1668067"/>
            <a:ext cx="251222" cy="164306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49655" rIns="0" bIns="49655" anchor="ctr"/>
          <a:lstStyle/>
          <a:p>
            <a:pPr algn="ctr" defTabSz="630578">
              <a:defRPr/>
            </a:pPr>
            <a:r>
              <a:rPr lang="en-GB" sz="69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2-6</a:t>
            </a:r>
          </a:p>
        </p:txBody>
      </p:sp>
      <p:sp>
        <p:nvSpPr>
          <p:cNvPr id="175" name="Rectangle 174">
            <a:extLst>
              <a:ext uri="{FF2B5EF4-FFF2-40B4-BE49-F238E27FC236}">
                <a16:creationId xmlns:a16="http://schemas.microsoft.com/office/drawing/2014/main" id="{BC757933-EF68-4197-A579-D2E755B39D28}"/>
              </a:ext>
            </a:extLst>
          </p:cNvPr>
          <p:cNvSpPr/>
          <p:nvPr/>
        </p:nvSpPr>
        <p:spPr>
          <a:xfrm>
            <a:off x="2133298" y="1668067"/>
            <a:ext cx="252413" cy="164306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49655" rIns="0" bIns="49655" anchor="ctr"/>
          <a:lstStyle/>
          <a:p>
            <a:pPr algn="ctr" defTabSz="630578">
              <a:defRPr/>
            </a:pPr>
            <a:r>
              <a:rPr lang="en-GB" sz="69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9-13</a:t>
            </a:r>
          </a:p>
        </p:txBody>
      </p:sp>
      <p:sp>
        <p:nvSpPr>
          <p:cNvPr id="178" name="Rectangle 177">
            <a:extLst>
              <a:ext uri="{FF2B5EF4-FFF2-40B4-BE49-F238E27FC236}">
                <a16:creationId xmlns:a16="http://schemas.microsoft.com/office/drawing/2014/main" id="{7E6CBB95-CEE7-4A80-B1D9-D8E7538FF1CD}"/>
              </a:ext>
            </a:extLst>
          </p:cNvPr>
          <p:cNvSpPr/>
          <p:nvPr/>
        </p:nvSpPr>
        <p:spPr>
          <a:xfrm>
            <a:off x="2411904" y="1668067"/>
            <a:ext cx="251222" cy="164306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49655" rIns="0" bIns="49655" anchor="ctr"/>
          <a:lstStyle/>
          <a:p>
            <a:pPr algn="ctr" defTabSz="630578">
              <a:defRPr/>
            </a:pPr>
            <a:r>
              <a:rPr lang="en-GB" sz="69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16-20</a:t>
            </a:r>
          </a:p>
        </p:txBody>
      </p:sp>
      <p:sp>
        <p:nvSpPr>
          <p:cNvPr id="185" name="Rectangle 184">
            <a:extLst>
              <a:ext uri="{FF2B5EF4-FFF2-40B4-BE49-F238E27FC236}">
                <a16:creationId xmlns:a16="http://schemas.microsoft.com/office/drawing/2014/main" id="{7CA55940-AE7B-4B8E-8AC9-F740F55E7E8E}"/>
              </a:ext>
            </a:extLst>
          </p:cNvPr>
          <p:cNvSpPr/>
          <p:nvPr/>
        </p:nvSpPr>
        <p:spPr>
          <a:xfrm>
            <a:off x="2690510" y="1668067"/>
            <a:ext cx="251222" cy="164306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49655" rIns="0" bIns="49655" anchor="ctr"/>
          <a:lstStyle/>
          <a:p>
            <a:pPr algn="ctr" defTabSz="630578">
              <a:defRPr/>
            </a:pPr>
            <a:r>
              <a:rPr lang="en-GB" sz="69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23-27</a:t>
            </a:r>
          </a:p>
        </p:txBody>
      </p:sp>
      <p:sp>
        <p:nvSpPr>
          <p:cNvPr id="186" name="Rectangle 185">
            <a:extLst>
              <a:ext uri="{FF2B5EF4-FFF2-40B4-BE49-F238E27FC236}">
                <a16:creationId xmlns:a16="http://schemas.microsoft.com/office/drawing/2014/main" id="{E8080C7A-AEA0-416E-81D3-92A5BAC91A02}"/>
              </a:ext>
            </a:extLst>
          </p:cNvPr>
          <p:cNvSpPr/>
          <p:nvPr/>
        </p:nvSpPr>
        <p:spPr>
          <a:xfrm>
            <a:off x="2965544" y="1668067"/>
            <a:ext cx="252413" cy="164306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49655" rIns="0" bIns="49655" anchor="ctr"/>
          <a:lstStyle/>
          <a:p>
            <a:pPr algn="ctr" defTabSz="630578">
              <a:defRPr/>
            </a:pPr>
            <a:r>
              <a:rPr lang="en-GB" sz="69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1-3</a:t>
            </a:r>
          </a:p>
        </p:txBody>
      </p:sp>
      <p:sp>
        <p:nvSpPr>
          <p:cNvPr id="187" name="Rectangle 186">
            <a:extLst>
              <a:ext uri="{FF2B5EF4-FFF2-40B4-BE49-F238E27FC236}">
                <a16:creationId xmlns:a16="http://schemas.microsoft.com/office/drawing/2014/main" id="{CB185D8B-EF3D-4E89-AE34-E8089AB57C12}"/>
              </a:ext>
            </a:extLst>
          </p:cNvPr>
          <p:cNvSpPr/>
          <p:nvPr/>
        </p:nvSpPr>
        <p:spPr>
          <a:xfrm>
            <a:off x="3244151" y="1668067"/>
            <a:ext cx="251222" cy="164306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49655" rIns="0" bIns="49655" anchor="ctr"/>
          <a:lstStyle/>
          <a:p>
            <a:pPr algn="ctr" defTabSz="630578">
              <a:defRPr/>
            </a:pPr>
            <a:r>
              <a:rPr lang="en-GB" sz="69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6-10</a:t>
            </a:r>
          </a:p>
        </p:txBody>
      </p:sp>
      <p:sp>
        <p:nvSpPr>
          <p:cNvPr id="188" name="Rectangle 187">
            <a:extLst>
              <a:ext uri="{FF2B5EF4-FFF2-40B4-BE49-F238E27FC236}">
                <a16:creationId xmlns:a16="http://schemas.microsoft.com/office/drawing/2014/main" id="{BD59ABC9-1399-40AD-AA11-17A423A64158}"/>
              </a:ext>
            </a:extLst>
          </p:cNvPr>
          <p:cNvSpPr/>
          <p:nvPr/>
        </p:nvSpPr>
        <p:spPr>
          <a:xfrm>
            <a:off x="3522757" y="1668067"/>
            <a:ext cx="251222" cy="164306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49655" rIns="0" bIns="49655" anchor="ctr"/>
          <a:lstStyle/>
          <a:p>
            <a:pPr algn="ctr" defTabSz="630578">
              <a:defRPr/>
            </a:pPr>
            <a:r>
              <a:rPr lang="en-GB" sz="69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13-17</a:t>
            </a:r>
          </a:p>
        </p:txBody>
      </p:sp>
      <p:sp>
        <p:nvSpPr>
          <p:cNvPr id="191" name="Rectangle 190">
            <a:extLst>
              <a:ext uri="{FF2B5EF4-FFF2-40B4-BE49-F238E27FC236}">
                <a16:creationId xmlns:a16="http://schemas.microsoft.com/office/drawing/2014/main" id="{0279A09B-2B66-48BD-845B-EB6FCFE3AF95}"/>
              </a:ext>
            </a:extLst>
          </p:cNvPr>
          <p:cNvSpPr/>
          <p:nvPr/>
        </p:nvSpPr>
        <p:spPr>
          <a:xfrm>
            <a:off x="3800173" y="1668067"/>
            <a:ext cx="252413" cy="164306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49655" rIns="0" bIns="49655" anchor="ctr"/>
          <a:lstStyle/>
          <a:p>
            <a:pPr algn="ctr" defTabSz="630578">
              <a:defRPr/>
            </a:pPr>
            <a:r>
              <a:rPr lang="en-GB" sz="69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20-24</a:t>
            </a:r>
          </a:p>
        </p:txBody>
      </p:sp>
      <p:sp>
        <p:nvSpPr>
          <p:cNvPr id="122" name="Rectangle: Rounded Corners 121">
            <a:extLst>
              <a:ext uri="{FF2B5EF4-FFF2-40B4-BE49-F238E27FC236}">
                <a16:creationId xmlns:a16="http://schemas.microsoft.com/office/drawing/2014/main" id="{4C2DBE5D-2C2E-4B7E-A606-D79F4ECB2C3D}"/>
              </a:ext>
            </a:extLst>
          </p:cNvPr>
          <p:cNvSpPr/>
          <p:nvPr/>
        </p:nvSpPr>
        <p:spPr>
          <a:xfrm>
            <a:off x="2409988" y="3458970"/>
            <a:ext cx="528638" cy="290513"/>
          </a:xfrm>
          <a:prstGeom prst="roundRect">
            <a:avLst/>
          </a:prstGeom>
          <a:solidFill>
            <a:srgbClr val="0066FF"/>
          </a:solidFill>
          <a:ln w="3175" cap="flat" cmpd="sng" algn="ctr">
            <a:noFill/>
            <a:prstDash val="solid"/>
          </a:ln>
          <a:effectLst/>
        </p:spPr>
        <p:txBody>
          <a:bodyPr lIns="0" tIns="63062" rIns="0" bIns="37241"/>
          <a:lstStyle/>
          <a:p>
            <a:pPr algn="ctr" defTabSz="472922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RAN5</a:t>
            </a:r>
          </a:p>
        </p:txBody>
      </p:sp>
      <p:sp>
        <p:nvSpPr>
          <p:cNvPr id="134" name="Rectangle: Rounded Corners 133">
            <a:extLst>
              <a:ext uri="{FF2B5EF4-FFF2-40B4-BE49-F238E27FC236}">
                <a16:creationId xmlns:a16="http://schemas.microsoft.com/office/drawing/2014/main" id="{C5D7E590-C42A-456C-B584-B78912477949}"/>
              </a:ext>
            </a:extLst>
          </p:cNvPr>
          <p:cNvSpPr/>
          <p:nvPr/>
        </p:nvSpPr>
        <p:spPr>
          <a:xfrm>
            <a:off x="2401294" y="2726865"/>
            <a:ext cx="538843" cy="289322"/>
          </a:xfrm>
          <a:prstGeom prst="roundRect">
            <a:avLst/>
          </a:prstGeom>
          <a:solidFill>
            <a:srgbClr val="FFC000"/>
          </a:solidFill>
          <a:ln w="3175" cap="flat" cmpd="sng" algn="ctr">
            <a:noFill/>
            <a:prstDash val="solid"/>
          </a:ln>
          <a:effectLst/>
        </p:spPr>
        <p:txBody>
          <a:bodyPr lIns="0" tIns="126125" rIns="0" bIns="252248"/>
          <a:lstStyle/>
          <a:p>
            <a:pPr algn="ctr" defTabSz="472922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</a:p>
        </p:txBody>
      </p:sp>
      <p:sp>
        <p:nvSpPr>
          <p:cNvPr id="199" name="Rectangle: Rounded Corners 198">
            <a:extLst>
              <a:ext uri="{FF2B5EF4-FFF2-40B4-BE49-F238E27FC236}">
                <a16:creationId xmlns:a16="http://schemas.microsoft.com/office/drawing/2014/main" id="{215FA82A-4DC3-4125-8389-B960AEF675DA}"/>
              </a:ext>
            </a:extLst>
          </p:cNvPr>
          <p:cNvSpPr/>
          <p:nvPr/>
        </p:nvSpPr>
        <p:spPr>
          <a:xfrm>
            <a:off x="2406934" y="3112431"/>
            <a:ext cx="525066" cy="289322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63062" rIns="0" bIns="37241"/>
          <a:lstStyle/>
          <a:p>
            <a:pPr algn="ctr" defTabSz="472922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RAN2/3/4</a:t>
            </a:r>
            <a:b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69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05" name="Rectangle 204">
            <a:extLst>
              <a:ext uri="{FF2B5EF4-FFF2-40B4-BE49-F238E27FC236}">
                <a16:creationId xmlns:a16="http://schemas.microsoft.com/office/drawing/2014/main" id="{DFAE78B5-F8EC-4123-B9AA-9A2AB8238A90}"/>
              </a:ext>
            </a:extLst>
          </p:cNvPr>
          <p:cNvSpPr/>
          <p:nvPr/>
        </p:nvSpPr>
        <p:spPr>
          <a:xfrm>
            <a:off x="4288329" y="1214438"/>
            <a:ext cx="1151334" cy="417910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49655" tIns="49655" rIns="49655" bIns="49655" anchor="ctr"/>
          <a:lstStyle/>
          <a:p>
            <a:pPr algn="ctr" defTabSz="630578">
              <a:defRPr/>
            </a:pPr>
            <a:r>
              <a:rPr lang="en-GB" sz="827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Oct</a:t>
            </a:r>
          </a:p>
        </p:txBody>
      </p:sp>
      <p:sp>
        <p:nvSpPr>
          <p:cNvPr id="206" name="Rectangle 205">
            <a:extLst>
              <a:ext uri="{FF2B5EF4-FFF2-40B4-BE49-F238E27FC236}">
                <a16:creationId xmlns:a16="http://schemas.microsoft.com/office/drawing/2014/main" id="{BB3F532F-DF4F-4EBB-B353-9E551AD6DB59}"/>
              </a:ext>
            </a:extLst>
          </p:cNvPr>
          <p:cNvSpPr/>
          <p:nvPr/>
        </p:nvSpPr>
        <p:spPr>
          <a:xfrm>
            <a:off x="6643385" y="1213247"/>
            <a:ext cx="742950" cy="417909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49655" tIns="49655" rIns="49655" bIns="49655" anchor="ctr"/>
          <a:lstStyle/>
          <a:p>
            <a:pPr algn="ctr" defTabSz="630578">
              <a:defRPr/>
            </a:pPr>
            <a:r>
              <a:rPr lang="en-GB" sz="827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Dec</a:t>
            </a:r>
          </a:p>
        </p:txBody>
      </p:sp>
      <p:sp>
        <p:nvSpPr>
          <p:cNvPr id="207" name="Rectangle 206">
            <a:extLst>
              <a:ext uri="{FF2B5EF4-FFF2-40B4-BE49-F238E27FC236}">
                <a16:creationId xmlns:a16="http://schemas.microsoft.com/office/drawing/2014/main" id="{80E65DCF-82EF-4174-AE92-2BF66E127E49}"/>
              </a:ext>
            </a:extLst>
          </p:cNvPr>
          <p:cNvSpPr/>
          <p:nvPr/>
        </p:nvSpPr>
        <p:spPr>
          <a:xfrm>
            <a:off x="5463476" y="1214438"/>
            <a:ext cx="1151335" cy="417910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49655" tIns="49655" rIns="49655" bIns="49655" anchor="ctr"/>
          <a:lstStyle/>
          <a:p>
            <a:pPr algn="ctr" defTabSz="630578">
              <a:defRPr/>
            </a:pPr>
            <a:r>
              <a:rPr lang="en-GB" sz="827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Nov</a:t>
            </a:r>
          </a:p>
        </p:txBody>
      </p:sp>
      <p:cxnSp>
        <p:nvCxnSpPr>
          <p:cNvPr id="12365" name="Straight Connector 12">
            <a:extLst>
              <a:ext uri="{FF2B5EF4-FFF2-40B4-BE49-F238E27FC236}">
                <a16:creationId xmlns:a16="http://schemas.microsoft.com/office/drawing/2014/main" id="{A9E3D9D7-5D1C-48C2-B8E3-5EB89A046E0A}"/>
              </a:ext>
            </a:extLst>
          </p:cNvPr>
          <p:cNvCxnSpPr>
            <a:cxnSpLocks/>
          </p:cNvCxnSpPr>
          <p:nvPr/>
        </p:nvCxnSpPr>
        <p:spPr bwMode="auto">
          <a:xfrm flipV="1">
            <a:off x="4341907" y="1782366"/>
            <a:ext cx="0" cy="3018234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66" name="Straight Connector 12">
            <a:extLst>
              <a:ext uri="{FF2B5EF4-FFF2-40B4-BE49-F238E27FC236}">
                <a16:creationId xmlns:a16="http://schemas.microsoft.com/office/drawing/2014/main" id="{AD0C53EC-1F05-4774-BAEC-52510D224F04}"/>
              </a:ext>
            </a:extLst>
          </p:cNvPr>
          <p:cNvCxnSpPr>
            <a:cxnSpLocks/>
          </p:cNvCxnSpPr>
          <p:nvPr/>
        </p:nvCxnSpPr>
        <p:spPr bwMode="auto">
          <a:xfrm flipV="1">
            <a:off x="4614560" y="1782366"/>
            <a:ext cx="0" cy="3018234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67" name="Straight Connector 12">
            <a:extLst>
              <a:ext uri="{FF2B5EF4-FFF2-40B4-BE49-F238E27FC236}">
                <a16:creationId xmlns:a16="http://schemas.microsoft.com/office/drawing/2014/main" id="{1A4FB1E6-BDA8-4C65-B911-605A9E313E35}"/>
              </a:ext>
            </a:extLst>
          </p:cNvPr>
          <p:cNvCxnSpPr>
            <a:cxnSpLocks/>
          </p:cNvCxnSpPr>
          <p:nvPr/>
        </p:nvCxnSpPr>
        <p:spPr bwMode="auto">
          <a:xfrm flipV="1">
            <a:off x="4891976" y="1782366"/>
            <a:ext cx="0" cy="3018234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68" name="Straight Connector 12">
            <a:extLst>
              <a:ext uri="{FF2B5EF4-FFF2-40B4-BE49-F238E27FC236}">
                <a16:creationId xmlns:a16="http://schemas.microsoft.com/office/drawing/2014/main" id="{11A4A2EA-C34E-4527-B1F6-911443465D64}"/>
              </a:ext>
            </a:extLst>
          </p:cNvPr>
          <p:cNvCxnSpPr>
            <a:cxnSpLocks/>
          </p:cNvCxnSpPr>
          <p:nvPr/>
        </p:nvCxnSpPr>
        <p:spPr bwMode="auto">
          <a:xfrm flipV="1">
            <a:off x="5171773" y="1782366"/>
            <a:ext cx="0" cy="3018234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69" name="Straight Connector 12">
            <a:extLst>
              <a:ext uri="{FF2B5EF4-FFF2-40B4-BE49-F238E27FC236}">
                <a16:creationId xmlns:a16="http://schemas.microsoft.com/office/drawing/2014/main" id="{D0E68FC6-7C89-48F6-96E0-060C51CAFD72}"/>
              </a:ext>
            </a:extLst>
          </p:cNvPr>
          <p:cNvCxnSpPr>
            <a:cxnSpLocks/>
          </p:cNvCxnSpPr>
          <p:nvPr/>
        </p:nvCxnSpPr>
        <p:spPr bwMode="auto">
          <a:xfrm flipV="1">
            <a:off x="5727794" y="1782366"/>
            <a:ext cx="0" cy="3018234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70" name="Straight Connector 12">
            <a:extLst>
              <a:ext uri="{FF2B5EF4-FFF2-40B4-BE49-F238E27FC236}">
                <a16:creationId xmlns:a16="http://schemas.microsoft.com/office/drawing/2014/main" id="{74AFA7A6-C71A-4C99-B129-CFE5F832A99D}"/>
              </a:ext>
            </a:extLst>
          </p:cNvPr>
          <p:cNvCxnSpPr>
            <a:cxnSpLocks/>
          </p:cNvCxnSpPr>
          <p:nvPr/>
        </p:nvCxnSpPr>
        <p:spPr bwMode="auto">
          <a:xfrm flipV="1">
            <a:off x="6009973" y="1782366"/>
            <a:ext cx="0" cy="3018234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71" name="Straight Connector 12">
            <a:extLst>
              <a:ext uri="{FF2B5EF4-FFF2-40B4-BE49-F238E27FC236}">
                <a16:creationId xmlns:a16="http://schemas.microsoft.com/office/drawing/2014/main" id="{25D79D8C-8CE6-49C4-89D6-56A857D51B43}"/>
              </a:ext>
            </a:extLst>
          </p:cNvPr>
          <p:cNvCxnSpPr>
            <a:cxnSpLocks/>
          </p:cNvCxnSpPr>
          <p:nvPr/>
        </p:nvCxnSpPr>
        <p:spPr bwMode="auto">
          <a:xfrm flipV="1">
            <a:off x="6287388" y="1782366"/>
            <a:ext cx="0" cy="3018234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72" name="Straight Connector 12">
            <a:extLst>
              <a:ext uri="{FF2B5EF4-FFF2-40B4-BE49-F238E27FC236}">
                <a16:creationId xmlns:a16="http://schemas.microsoft.com/office/drawing/2014/main" id="{FFDDE50C-AB2D-416E-A499-930AA3CBB06E}"/>
              </a:ext>
            </a:extLst>
          </p:cNvPr>
          <p:cNvCxnSpPr>
            <a:cxnSpLocks/>
          </p:cNvCxnSpPr>
          <p:nvPr/>
        </p:nvCxnSpPr>
        <p:spPr bwMode="auto">
          <a:xfrm flipV="1">
            <a:off x="6561232" y="1782366"/>
            <a:ext cx="0" cy="3018234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73" name="Straight Connector 12">
            <a:extLst>
              <a:ext uri="{FF2B5EF4-FFF2-40B4-BE49-F238E27FC236}">
                <a16:creationId xmlns:a16="http://schemas.microsoft.com/office/drawing/2014/main" id="{A0BCA540-A5BA-4E7C-8720-9DE2E46B0FE6}"/>
              </a:ext>
            </a:extLst>
          </p:cNvPr>
          <p:cNvCxnSpPr>
            <a:cxnSpLocks/>
          </p:cNvCxnSpPr>
          <p:nvPr/>
        </p:nvCxnSpPr>
        <p:spPr bwMode="auto">
          <a:xfrm flipV="1">
            <a:off x="6838648" y="1782366"/>
            <a:ext cx="0" cy="3018234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8" name="Rectangle 227">
            <a:extLst>
              <a:ext uri="{FF2B5EF4-FFF2-40B4-BE49-F238E27FC236}">
                <a16:creationId xmlns:a16="http://schemas.microsoft.com/office/drawing/2014/main" id="{6CC33587-0F31-415C-8A8A-6C04F8962CE5}"/>
              </a:ext>
            </a:extLst>
          </p:cNvPr>
          <p:cNvSpPr/>
          <p:nvPr/>
        </p:nvSpPr>
        <p:spPr>
          <a:xfrm>
            <a:off x="4077589" y="1668067"/>
            <a:ext cx="251222" cy="164306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49655" rIns="0" bIns="49655" anchor="ctr"/>
          <a:lstStyle/>
          <a:p>
            <a:pPr algn="ctr" defTabSz="630578">
              <a:defRPr/>
            </a:pPr>
            <a:r>
              <a:rPr lang="en-GB" sz="69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27-1</a:t>
            </a:r>
          </a:p>
        </p:txBody>
      </p:sp>
      <p:sp>
        <p:nvSpPr>
          <p:cNvPr id="229" name="Rectangle 228">
            <a:extLst>
              <a:ext uri="{FF2B5EF4-FFF2-40B4-BE49-F238E27FC236}">
                <a16:creationId xmlns:a16="http://schemas.microsoft.com/office/drawing/2014/main" id="{B93D3DAC-B523-4622-91EE-9B889345FD47}"/>
              </a:ext>
            </a:extLst>
          </p:cNvPr>
          <p:cNvSpPr/>
          <p:nvPr/>
        </p:nvSpPr>
        <p:spPr>
          <a:xfrm>
            <a:off x="4353814" y="1668067"/>
            <a:ext cx="251222" cy="164306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49655" rIns="0" bIns="49655" anchor="ctr"/>
          <a:lstStyle/>
          <a:p>
            <a:pPr algn="ctr" defTabSz="630578">
              <a:defRPr/>
            </a:pPr>
            <a:r>
              <a:rPr lang="en-GB" sz="69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4-8</a:t>
            </a:r>
          </a:p>
        </p:txBody>
      </p:sp>
      <p:sp>
        <p:nvSpPr>
          <p:cNvPr id="230" name="Rectangle 229">
            <a:extLst>
              <a:ext uri="{FF2B5EF4-FFF2-40B4-BE49-F238E27FC236}">
                <a16:creationId xmlns:a16="http://schemas.microsoft.com/office/drawing/2014/main" id="{AD255ECB-FB7D-4263-BFFC-281DAEED0E79}"/>
              </a:ext>
            </a:extLst>
          </p:cNvPr>
          <p:cNvSpPr/>
          <p:nvPr/>
        </p:nvSpPr>
        <p:spPr>
          <a:xfrm>
            <a:off x="4631229" y="1668067"/>
            <a:ext cx="252413" cy="164306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49655" rIns="0" bIns="49655" anchor="ctr"/>
          <a:lstStyle/>
          <a:p>
            <a:pPr algn="ctr" defTabSz="630578">
              <a:defRPr/>
            </a:pPr>
            <a:r>
              <a:rPr lang="en-GB" sz="69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11-15</a:t>
            </a:r>
          </a:p>
        </p:txBody>
      </p:sp>
      <p:sp>
        <p:nvSpPr>
          <p:cNvPr id="231" name="Rectangle 230">
            <a:extLst>
              <a:ext uri="{FF2B5EF4-FFF2-40B4-BE49-F238E27FC236}">
                <a16:creationId xmlns:a16="http://schemas.microsoft.com/office/drawing/2014/main" id="{9E509E76-9012-4F58-85E9-AD4E11943255}"/>
              </a:ext>
            </a:extLst>
          </p:cNvPr>
          <p:cNvSpPr/>
          <p:nvPr/>
        </p:nvSpPr>
        <p:spPr>
          <a:xfrm>
            <a:off x="4909835" y="1668067"/>
            <a:ext cx="251222" cy="164306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49655" rIns="0" bIns="49655" anchor="ctr"/>
          <a:lstStyle/>
          <a:p>
            <a:pPr algn="ctr" defTabSz="630578">
              <a:defRPr/>
            </a:pPr>
            <a:r>
              <a:rPr lang="en-GB" sz="69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18-22</a:t>
            </a:r>
          </a:p>
        </p:txBody>
      </p:sp>
      <p:sp>
        <p:nvSpPr>
          <p:cNvPr id="232" name="Rectangle 231">
            <a:extLst>
              <a:ext uri="{FF2B5EF4-FFF2-40B4-BE49-F238E27FC236}">
                <a16:creationId xmlns:a16="http://schemas.microsoft.com/office/drawing/2014/main" id="{4BA16683-8E61-4E34-B222-CA472E36A25C}"/>
              </a:ext>
            </a:extLst>
          </p:cNvPr>
          <p:cNvSpPr/>
          <p:nvPr/>
        </p:nvSpPr>
        <p:spPr>
          <a:xfrm>
            <a:off x="5187250" y="1668067"/>
            <a:ext cx="252413" cy="164306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49655" rIns="0" bIns="49655" anchor="ctr"/>
          <a:lstStyle/>
          <a:p>
            <a:pPr algn="ctr" defTabSz="630578">
              <a:defRPr/>
            </a:pPr>
            <a:r>
              <a:rPr lang="en-GB" sz="69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25-29</a:t>
            </a:r>
          </a:p>
        </p:txBody>
      </p:sp>
      <p:sp>
        <p:nvSpPr>
          <p:cNvPr id="233" name="Rectangle 232">
            <a:extLst>
              <a:ext uri="{FF2B5EF4-FFF2-40B4-BE49-F238E27FC236}">
                <a16:creationId xmlns:a16="http://schemas.microsoft.com/office/drawing/2014/main" id="{8A94392B-D33A-44E8-888D-4F8A0AF49B34}"/>
              </a:ext>
            </a:extLst>
          </p:cNvPr>
          <p:cNvSpPr/>
          <p:nvPr/>
        </p:nvSpPr>
        <p:spPr>
          <a:xfrm>
            <a:off x="5463475" y="1668067"/>
            <a:ext cx="252413" cy="164306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49655" rIns="0" bIns="49655" anchor="ctr"/>
          <a:lstStyle/>
          <a:p>
            <a:pPr algn="ctr" defTabSz="630578">
              <a:defRPr/>
            </a:pPr>
            <a:r>
              <a:rPr lang="en-GB" sz="69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1-5</a:t>
            </a:r>
          </a:p>
        </p:txBody>
      </p:sp>
      <p:sp>
        <p:nvSpPr>
          <p:cNvPr id="234" name="Rectangle 233">
            <a:extLst>
              <a:ext uri="{FF2B5EF4-FFF2-40B4-BE49-F238E27FC236}">
                <a16:creationId xmlns:a16="http://schemas.microsoft.com/office/drawing/2014/main" id="{FF9018D0-45F0-400C-A5A2-B3F8048B0DE1}"/>
              </a:ext>
            </a:extLst>
          </p:cNvPr>
          <p:cNvSpPr/>
          <p:nvPr/>
        </p:nvSpPr>
        <p:spPr>
          <a:xfrm>
            <a:off x="5742082" y="1668067"/>
            <a:ext cx="251222" cy="164306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49655" rIns="0" bIns="49655" anchor="ctr"/>
          <a:lstStyle/>
          <a:p>
            <a:pPr algn="ctr" defTabSz="630578">
              <a:defRPr/>
            </a:pPr>
            <a:r>
              <a:rPr lang="en-GB" sz="69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8-12</a:t>
            </a:r>
          </a:p>
        </p:txBody>
      </p:sp>
      <p:sp>
        <p:nvSpPr>
          <p:cNvPr id="235" name="Rectangle 234">
            <a:extLst>
              <a:ext uri="{FF2B5EF4-FFF2-40B4-BE49-F238E27FC236}">
                <a16:creationId xmlns:a16="http://schemas.microsoft.com/office/drawing/2014/main" id="{0CB31A37-F366-41FC-867E-9479F9B20C7F}"/>
              </a:ext>
            </a:extLst>
          </p:cNvPr>
          <p:cNvSpPr/>
          <p:nvPr/>
        </p:nvSpPr>
        <p:spPr>
          <a:xfrm>
            <a:off x="6024260" y="1668067"/>
            <a:ext cx="251222" cy="164306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49655" rIns="0" bIns="49655" anchor="ctr"/>
          <a:lstStyle/>
          <a:p>
            <a:pPr algn="ctr" defTabSz="630578">
              <a:defRPr/>
            </a:pPr>
            <a:r>
              <a:rPr lang="en-GB" sz="69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15-19</a:t>
            </a:r>
          </a:p>
        </p:txBody>
      </p:sp>
      <p:sp>
        <p:nvSpPr>
          <p:cNvPr id="236" name="Rectangle 235">
            <a:extLst>
              <a:ext uri="{FF2B5EF4-FFF2-40B4-BE49-F238E27FC236}">
                <a16:creationId xmlns:a16="http://schemas.microsoft.com/office/drawing/2014/main" id="{AC1CFE25-6639-475E-9A5E-8CDBEAD9B05B}"/>
              </a:ext>
            </a:extLst>
          </p:cNvPr>
          <p:cNvSpPr/>
          <p:nvPr/>
        </p:nvSpPr>
        <p:spPr>
          <a:xfrm>
            <a:off x="6301675" y="1668067"/>
            <a:ext cx="252413" cy="164306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49655" rIns="0" bIns="49655" anchor="ctr"/>
          <a:lstStyle/>
          <a:p>
            <a:pPr algn="ctr" defTabSz="630578">
              <a:defRPr/>
            </a:pPr>
            <a:r>
              <a:rPr lang="en-GB" sz="69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22-26</a:t>
            </a:r>
          </a:p>
        </p:txBody>
      </p:sp>
      <p:sp>
        <p:nvSpPr>
          <p:cNvPr id="237" name="Rectangle 236">
            <a:extLst>
              <a:ext uri="{FF2B5EF4-FFF2-40B4-BE49-F238E27FC236}">
                <a16:creationId xmlns:a16="http://schemas.microsoft.com/office/drawing/2014/main" id="{035E6E98-989E-41E3-A54B-78C78D723E05}"/>
              </a:ext>
            </a:extLst>
          </p:cNvPr>
          <p:cNvSpPr/>
          <p:nvPr/>
        </p:nvSpPr>
        <p:spPr>
          <a:xfrm>
            <a:off x="6577900" y="1668067"/>
            <a:ext cx="252413" cy="164306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49655" rIns="0" bIns="49655" anchor="ctr"/>
          <a:lstStyle/>
          <a:p>
            <a:pPr algn="ctr" defTabSz="630578">
              <a:defRPr/>
            </a:pPr>
            <a:r>
              <a:rPr lang="en-GB" sz="69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29-3</a:t>
            </a:r>
          </a:p>
        </p:txBody>
      </p:sp>
      <p:sp>
        <p:nvSpPr>
          <p:cNvPr id="238" name="Rectangle 237">
            <a:extLst>
              <a:ext uri="{FF2B5EF4-FFF2-40B4-BE49-F238E27FC236}">
                <a16:creationId xmlns:a16="http://schemas.microsoft.com/office/drawing/2014/main" id="{5E77A4E8-3301-48DA-9A94-323A77D5E2FA}"/>
              </a:ext>
            </a:extLst>
          </p:cNvPr>
          <p:cNvSpPr/>
          <p:nvPr/>
        </p:nvSpPr>
        <p:spPr>
          <a:xfrm>
            <a:off x="6856507" y="1668067"/>
            <a:ext cx="251222" cy="164306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49655" rIns="0" bIns="49655" anchor="ctr"/>
          <a:lstStyle/>
          <a:p>
            <a:pPr algn="ctr" defTabSz="630578">
              <a:defRPr/>
            </a:pPr>
            <a:r>
              <a:rPr lang="en-GB" sz="69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6-10</a:t>
            </a:r>
          </a:p>
        </p:txBody>
      </p:sp>
      <p:cxnSp>
        <p:nvCxnSpPr>
          <p:cNvPr id="12385" name="Straight Connector 12">
            <a:extLst>
              <a:ext uri="{FF2B5EF4-FFF2-40B4-BE49-F238E27FC236}">
                <a16:creationId xmlns:a16="http://schemas.microsoft.com/office/drawing/2014/main" id="{BEB82C41-9EA6-454E-86EF-7043404E7A8C}"/>
              </a:ext>
            </a:extLst>
          </p:cNvPr>
          <p:cNvCxnSpPr>
            <a:cxnSpLocks/>
          </p:cNvCxnSpPr>
          <p:nvPr/>
        </p:nvCxnSpPr>
        <p:spPr bwMode="auto">
          <a:xfrm flipV="1">
            <a:off x="4060919" y="1782366"/>
            <a:ext cx="0" cy="3018234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41" name="Rectangle 240">
            <a:extLst>
              <a:ext uri="{FF2B5EF4-FFF2-40B4-BE49-F238E27FC236}">
                <a16:creationId xmlns:a16="http://schemas.microsoft.com/office/drawing/2014/main" id="{BA13986D-7C5F-460A-9FC1-22EF46C4D28D}"/>
              </a:ext>
            </a:extLst>
          </p:cNvPr>
          <p:cNvSpPr/>
          <p:nvPr/>
        </p:nvSpPr>
        <p:spPr>
          <a:xfrm>
            <a:off x="7133923" y="1668067"/>
            <a:ext cx="252413" cy="164306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49655" rIns="0" bIns="49655" anchor="ctr"/>
          <a:lstStyle/>
          <a:p>
            <a:pPr algn="ctr" defTabSz="630578">
              <a:defRPr/>
            </a:pPr>
            <a:r>
              <a:rPr lang="en-GB" sz="69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13-17</a:t>
            </a:r>
          </a:p>
        </p:txBody>
      </p:sp>
      <p:cxnSp>
        <p:nvCxnSpPr>
          <p:cNvPr id="12388" name="Straight Connector 12">
            <a:extLst>
              <a:ext uri="{FF2B5EF4-FFF2-40B4-BE49-F238E27FC236}">
                <a16:creationId xmlns:a16="http://schemas.microsoft.com/office/drawing/2014/main" id="{2707CC35-82B9-4CE2-9845-706BCC829D7C}"/>
              </a:ext>
            </a:extLst>
          </p:cNvPr>
          <p:cNvCxnSpPr>
            <a:cxnSpLocks/>
          </p:cNvCxnSpPr>
          <p:nvPr/>
        </p:nvCxnSpPr>
        <p:spPr bwMode="auto">
          <a:xfrm flipV="1">
            <a:off x="7120826" y="1782366"/>
            <a:ext cx="0" cy="3018234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89" name="Straight Connector 12">
            <a:extLst>
              <a:ext uri="{FF2B5EF4-FFF2-40B4-BE49-F238E27FC236}">
                <a16:creationId xmlns:a16="http://schemas.microsoft.com/office/drawing/2014/main" id="{E3ACE2A7-4383-4206-8B1F-61F281407D1A}"/>
              </a:ext>
            </a:extLst>
          </p:cNvPr>
          <p:cNvCxnSpPr>
            <a:cxnSpLocks/>
          </p:cNvCxnSpPr>
          <p:nvPr/>
        </p:nvCxnSpPr>
        <p:spPr bwMode="auto">
          <a:xfrm flipV="1">
            <a:off x="7394669" y="1782366"/>
            <a:ext cx="0" cy="3018234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7" name="Rectangle: Rounded Corners 256">
            <a:extLst>
              <a:ext uri="{FF2B5EF4-FFF2-40B4-BE49-F238E27FC236}">
                <a16:creationId xmlns:a16="http://schemas.microsoft.com/office/drawing/2014/main" id="{E879F571-8DAA-445F-98ED-0AA83666BD07}"/>
              </a:ext>
            </a:extLst>
          </p:cNvPr>
          <p:cNvSpPr/>
          <p:nvPr/>
        </p:nvSpPr>
        <p:spPr>
          <a:xfrm>
            <a:off x="7120521" y="2494483"/>
            <a:ext cx="289069" cy="2125142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63062" rIns="0" bIns="37241"/>
          <a:lstStyle/>
          <a:p>
            <a:pPr algn="ctr" defTabSz="472922">
              <a:defRPr/>
            </a:pPr>
            <a:endParaRPr lang="en-US" sz="758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472922">
              <a:defRPr/>
            </a:pPr>
            <a:endParaRPr lang="en-US" sz="758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472922">
              <a:defRPr/>
            </a:pPr>
            <a:endParaRPr lang="en-US" sz="758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472922">
              <a:defRPr/>
            </a:pPr>
            <a:r>
              <a:rPr lang="en-US" sz="75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472922">
              <a:defRPr/>
            </a:pPr>
            <a:r>
              <a:rPr lang="en-US" sz="75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472922">
              <a:defRPr/>
            </a:pPr>
            <a:r>
              <a:rPr lang="en-US" sz="75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472922">
              <a:defRPr/>
            </a:pPr>
            <a:endParaRPr lang="en-US" sz="758" b="1" kern="0" baseline="3000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472922">
              <a:defRPr/>
            </a:pPr>
            <a:endParaRPr lang="en-US" sz="758" b="1" kern="0" baseline="3000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472922">
              <a:defRPr/>
            </a:pPr>
            <a:r>
              <a:rPr lang="en-US" sz="75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472922">
              <a:defRPr/>
            </a:pPr>
            <a:r>
              <a:rPr lang="en-US" sz="75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472922">
              <a:defRPr/>
            </a:pPr>
            <a:r>
              <a:rPr lang="en-US" sz="75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4</a:t>
            </a:r>
          </a:p>
        </p:txBody>
      </p:sp>
      <p:sp>
        <p:nvSpPr>
          <p:cNvPr id="260" name="Rectangle: Rounded Corners 259">
            <a:extLst>
              <a:ext uri="{FF2B5EF4-FFF2-40B4-BE49-F238E27FC236}">
                <a16:creationId xmlns:a16="http://schemas.microsoft.com/office/drawing/2014/main" id="{5F846380-05F2-40C7-8316-A05F979C6359}"/>
              </a:ext>
            </a:extLst>
          </p:cNvPr>
          <p:cNvSpPr/>
          <p:nvPr/>
        </p:nvSpPr>
        <p:spPr>
          <a:xfrm>
            <a:off x="5731497" y="3457836"/>
            <a:ext cx="581407" cy="290513"/>
          </a:xfrm>
          <a:prstGeom prst="roundRect">
            <a:avLst/>
          </a:prstGeom>
          <a:solidFill>
            <a:srgbClr val="0066FF"/>
          </a:solidFill>
          <a:ln w="3175" cap="flat" cmpd="sng" algn="ctr">
            <a:noFill/>
            <a:prstDash val="solid"/>
          </a:ln>
          <a:effectLst/>
        </p:spPr>
        <p:txBody>
          <a:bodyPr lIns="0" tIns="63062" rIns="0" bIns="37241"/>
          <a:lstStyle/>
          <a:p>
            <a:pPr algn="ctr" defTabSz="472922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 5</a:t>
            </a:r>
          </a:p>
        </p:txBody>
      </p:sp>
      <p:sp>
        <p:nvSpPr>
          <p:cNvPr id="133" name="Rectangle: Rounded Corners 132">
            <a:extLst>
              <a:ext uri="{FF2B5EF4-FFF2-40B4-BE49-F238E27FC236}">
                <a16:creationId xmlns:a16="http://schemas.microsoft.com/office/drawing/2014/main" id="{B1E2A3C7-B2A1-4296-B896-69A09C618B06}"/>
              </a:ext>
            </a:extLst>
          </p:cNvPr>
          <p:cNvSpPr/>
          <p:nvPr/>
        </p:nvSpPr>
        <p:spPr>
          <a:xfrm>
            <a:off x="5445667" y="3070041"/>
            <a:ext cx="583474" cy="289322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63062" rIns="0" bIns="37241"/>
          <a:lstStyle/>
          <a:p>
            <a:pPr algn="ctr" defTabSz="472922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RAN2/3/4</a:t>
            </a:r>
            <a:b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(5+5)</a:t>
            </a:r>
          </a:p>
        </p:txBody>
      </p:sp>
      <p:sp>
        <p:nvSpPr>
          <p:cNvPr id="116" name="Rectangle: Rounded Corners 115">
            <a:extLst>
              <a:ext uri="{FF2B5EF4-FFF2-40B4-BE49-F238E27FC236}">
                <a16:creationId xmlns:a16="http://schemas.microsoft.com/office/drawing/2014/main" id="{635CC42A-D66F-4A93-A904-35F96C95AC07}"/>
              </a:ext>
            </a:extLst>
          </p:cNvPr>
          <p:cNvSpPr/>
          <p:nvPr/>
        </p:nvSpPr>
        <p:spPr>
          <a:xfrm>
            <a:off x="4613858" y="2673832"/>
            <a:ext cx="395288" cy="289322"/>
          </a:xfrm>
          <a:prstGeom prst="roundRect">
            <a:avLst/>
          </a:prstGeom>
          <a:solidFill>
            <a:srgbClr val="FFC000"/>
          </a:solidFill>
          <a:ln w="3175" cap="flat" cmpd="sng" algn="ctr">
            <a:noFill/>
            <a:prstDash val="solid"/>
          </a:ln>
          <a:effectLst/>
        </p:spPr>
        <p:txBody>
          <a:bodyPr lIns="0" tIns="63062" rIns="0" bIns="252248"/>
          <a:lstStyle/>
          <a:p>
            <a:pPr algn="ctr" defTabSz="472922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  <a:b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(5+2)</a:t>
            </a:r>
          </a:p>
        </p:txBody>
      </p:sp>
      <p:sp>
        <p:nvSpPr>
          <p:cNvPr id="117" name="Rectangle: Rounded Corners 116">
            <a:extLst>
              <a:ext uri="{FF2B5EF4-FFF2-40B4-BE49-F238E27FC236}">
                <a16:creationId xmlns:a16="http://schemas.microsoft.com/office/drawing/2014/main" id="{19D217BB-C6A2-45FD-BA40-F976F30E70F3}"/>
              </a:ext>
            </a:extLst>
          </p:cNvPr>
          <p:cNvSpPr/>
          <p:nvPr/>
        </p:nvSpPr>
        <p:spPr>
          <a:xfrm>
            <a:off x="5889692" y="2679731"/>
            <a:ext cx="390525" cy="289322"/>
          </a:xfrm>
          <a:prstGeom prst="roundRect">
            <a:avLst/>
          </a:prstGeom>
          <a:solidFill>
            <a:srgbClr val="FFC000"/>
          </a:solidFill>
          <a:ln w="3175" cap="flat" cmpd="sng" algn="ctr">
            <a:noFill/>
            <a:prstDash val="solid"/>
          </a:ln>
          <a:effectLst/>
        </p:spPr>
        <p:txBody>
          <a:bodyPr lIns="0" tIns="63062" rIns="0" bIns="252248"/>
          <a:lstStyle/>
          <a:p>
            <a:pPr algn="ctr" defTabSz="472922">
              <a:defRPr/>
            </a:pP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  <a:b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(2+5)</a:t>
            </a:r>
          </a:p>
        </p:txBody>
      </p:sp>
      <p:sp>
        <p:nvSpPr>
          <p:cNvPr id="12397" name="Title 1">
            <a:extLst>
              <a:ext uri="{FF2B5EF4-FFF2-40B4-BE49-F238E27FC236}">
                <a16:creationId xmlns:a16="http://schemas.microsoft.com/office/drawing/2014/main" id="{8A6D0681-949F-479B-8EA3-9B4573A4D2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6295" y="231759"/>
            <a:ext cx="7588898" cy="496491"/>
          </a:xfrm>
        </p:spPr>
        <p:txBody>
          <a:bodyPr/>
          <a:lstStyle/>
          <a:p>
            <a:r>
              <a:rPr lang="en-US" altLang="en-US" dirty="0"/>
              <a:t>Proposed SA2 meeting plan for Q3/Q4 2021</a:t>
            </a:r>
          </a:p>
        </p:txBody>
      </p:sp>
      <p:cxnSp>
        <p:nvCxnSpPr>
          <p:cNvPr id="12404" name="Straight Connector 12">
            <a:extLst>
              <a:ext uri="{FF2B5EF4-FFF2-40B4-BE49-F238E27FC236}">
                <a16:creationId xmlns:a16="http://schemas.microsoft.com/office/drawing/2014/main" id="{255D016F-D344-4468-AE98-F07B79D691CF}"/>
              </a:ext>
            </a:extLst>
          </p:cNvPr>
          <p:cNvCxnSpPr>
            <a:cxnSpLocks/>
          </p:cNvCxnSpPr>
          <p:nvPr/>
        </p:nvCxnSpPr>
        <p:spPr bwMode="auto">
          <a:xfrm flipV="1">
            <a:off x="5445617" y="1782366"/>
            <a:ext cx="0" cy="3018234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5" name="Rectangle: Rounded Corners 144">
            <a:extLst>
              <a:ext uri="{FF2B5EF4-FFF2-40B4-BE49-F238E27FC236}">
                <a16:creationId xmlns:a16="http://schemas.microsoft.com/office/drawing/2014/main" id="{29BC809B-4F1B-4D25-9657-374D5C6F0767}"/>
              </a:ext>
            </a:extLst>
          </p:cNvPr>
          <p:cNvSpPr/>
          <p:nvPr/>
        </p:nvSpPr>
        <p:spPr>
          <a:xfrm>
            <a:off x="2409245" y="4173948"/>
            <a:ext cx="544361" cy="315203"/>
          </a:xfrm>
          <a:prstGeom prst="roundRect">
            <a:avLst/>
          </a:prstGeom>
          <a:solidFill>
            <a:srgbClr val="1E9657"/>
          </a:solidFill>
          <a:ln w="19050" cap="flat" cmpd="sng" algn="ctr">
            <a:solidFill>
              <a:schemeClr val="tx1"/>
            </a:solidFill>
            <a:prstDash val="solid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  <a:effectLst/>
        </p:spPr>
        <p:txBody>
          <a:bodyPr lIns="0" tIns="68580" rIns="0" bIns="40500"/>
          <a:lstStyle/>
          <a:p>
            <a:pPr algn="ctr" defTabSz="514325">
              <a:defRPr/>
            </a:pPr>
            <a:r>
              <a:rPr lang="en-US" sz="75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SA2 #146E</a:t>
            </a:r>
          </a:p>
          <a:p>
            <a:pPr algn="ctr" defTabSz="514325">
              <a:defRPr/>
            </a:pPr>
            <a:r>
              <a:rPr lang="en-US" sz="75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(5+5)</a:t>
            </a:r>
          </a:p>
        </p:txBody>
      </p:sp>
      <p:sp>
        <p:nvSpPr>
          <p:cNvPr id="146" name="Rectangle: Rounded Corners 145">
            <a:extLst>
              <a:ext uri="{FF2B5EF4-FFF2-40B4-BE49-F238E27FC236}">
                <a16:creationId xmlns:a16="http://schemas.microsoft.com/office/drawing/2014/main" id="{8B9C4770-8DC4-4E9C-B5CA-2EE98DD26698}"/>
              </a:ext>
            </a:extLst>
          </p:cNvPr>
          <p:cNvSpPr/>
          <p:nvPr/>
        </p:nvSpPr>
        <p:spPr>
          <a:xfrm>
            <a:off x="6019137" y="4162391"/>
            <a:ext cx="285478" cy="315203"/>
          </a:xfrm>
          <a:prstGeom prst="roundRect">
            <a:avLst/>
          </a:prstGeom>
          <a:solidFill>
            <a:srgbClr val="1E9657"/>
          </a:solidFill>
          <a:ln w="19050" cap="flat" cmpd="sng" algn="ctr">
            <a:solidFill>
              <a:schemeClr val="tx1"/>
            </a:solidFill>
            <a:prstDash val="solid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  <a:effectLst/>
        </p:spPr>
        <p:txBody>
          <a:bodyPr lIns="0" tIns="68580" rIns="0" bIns="40500"/>
          <a:lstStyle/>
          <a:p>
            <a:pPr algn="ctr" defTabSz="514325">
              <a:defRPr/>
            </a:pPr>
            <a:r>
              <a:rPr lang="en-US" sz="75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#148E</a:t>
            </a:r>
          </a:p>
          <a:p>
            <a:pPr algn="ctr" defTabSz="514325">
              <a:defRPr/>
            </a:pPr>
            <a:r>
              <a:rPr lang="en-US" sz="75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(5)</a:t>
            </a:r>
          </a:p>
        </p:txBody>
      </p:sp>
      <p:sp>
        <p:nvSpPr>
          <p:cNvPr id="147" name="Rectangle: Rounded Corners 146">
            <a:extLst>
              <a:ext uri="{FF2B5EF4-FFF2-40B4-BE49-F238E27FC236}">
                <a16:creationId xmlns:a16="http://schemas.microsoft.com/office/drawing/2014/main" id="{49FE103E-558D-4ACF-81B3-1761BF58E5CD}"/>
              </a:ext>
            </a:extLst>
          </p:cNvPr>
          <p:cNvSpPr/>
          <p:nvPr/>
        </p:nvSpPr>
        <p:spPr>
          <a:xfrm>
            <a:off x="4901473" y="4157590"/>
            <a:ext cx="270839" cy="315203"/>
          </a:xfrm>
          <a:prstGeom prst="roundRect">
            <a:avLst/>
          </a:prstGeom>
          <a:solidFill>
            <a:srgbClr val="1E9657"/>
          </a:solidFill>
          <a:ln w="19050" cap="flat" cmpd="sng" algn="ctr">
            <a:solidFill>
              <a:schemeClr val="tx1"/>
            </a:solidFill>
            <a:prstDash val="solid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  <a:effectLst/>
        </p:spPr>
        <p:txBody>
          <a:bodyPr lIns="0" tIns="68580" rIns="0" bIns="40500"/>
          <a:lstStyle/>
          <a:p>
            <a:pPr algn="ctr" defTabSz="514325">
              <a:defRPr/>
            </a:pPr>
            <a:r>
              <a:rPr lang="en-US" sz="75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#147E</a:t>
            </a:r>
          </a:p>
          <a:p>
            <a:pPr algn="ctr" defTabSz="514325">
              <a:defRPr/>
            </a:pPr>
            <a:r>
              <a:rPr lang="en-US" sz="75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(5)</a:t>
            </a:r>
          </a:p>
        </p:txBody>
      </p:sp>
      <p:cxnSp>
        <p:nvCxnSpPr>
          <p:cNvPr id="123" name="Straight Connector 12">
            <a:extLst>
              <a:ext uri="{FF2B5EF4-FFF2-40B4-BE49-F238E27FC236}">
                <a16:creationId xmlns:a16="http://schemas.microsoft.com/office/drawing/2014/main" id="{DDF494CE-C7A2-4061-9CC4-F35B726F3E2D}"/>
              </a:ext>
            </a:extLst>
          </p:cNvPr>
          <p:cNvCxnSpPr>
            <a:cxnSpLocks/>
          </p:cNvCxnSpPr>
          <p:nvPr/>
        </p:nvCxnSpPr>
        <p:spPr bwMode="auto">
          <a:xfrm flipV="1">
            <a:off x="1294193" y="1785918"/>
            <a:ext cx="0" cy="3018234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6" name="Straight Connector 12">
            <a:extLst>
              <a:ext uri="{FF2B5EF4-FFF2-40B4-BE49-F238E27FC236}">
                <a16:creationId xmlns:a16="http://schemas.microsoft.com/office/drawing/2014/main" id="{A5A238C6-40A3-42DB-BA5E-515C82CA2BAB}"/>
              </a:ext>
            </a:extLst>
          </p:cNvPr>
          <p:cNvCxnSpPr>
            <a:cxnSpLocks/>
          </p:cNvCxnSpPr>
          <p:nvPr/>
        </p:nvCxnSpPr>
        <p:spPr bwMode="auto">
          <a:xfrm flipV="1">
            <a:off x="734599" y="1785918"/>
            <a:ext cx="0" cy="3018234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3" name="Straight Connector 12">
            <a:extLst>
              <a:ext uri="{FF2B5EF4-FFF2-40B4-BE49-F238E27FC236}">
                <a16:creationId xmlns:a16="http://schemas.microsoft.com/office/drawing/2014/main" id="{1F0CC354-4598-430A-8033-DAF37C437653}"/>
              </a:ext>
            </a:extLst>
          </p:cNvPr>
          <p:cNvCxnSpPr>
            <a:cxnSpLocks/>
          </p:cNvCxnSpPr>
          <p:nvPr/>
        </p:nvCxnSpPr>
        <p:spPr bwMode="auto">
          <a:xfrm flipV="1">
            <a:off x="1019159" y="1785918"/>
            <a:ext cx="0" cy="3018234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4" name="Rectangle 143">
            <a:extLst>
              <a:ext uri="{FF2B5EF4-FFF2-40B4-BE49-F238E27FC236}">
                <a16:creationId xmlns:a16="http://schemas.microsoft.com/office/drawing/2014/main" id="{55C4622E-B9BB-479C-8E2F-AC725A3EC01C}"/>
              </a:ext>
            </a:extLst>
          </p:cNvPr>
          <p:cNvSpPr/>
          <p:nvPr/>
        </p:nvSpPr>
        <p:spPr>
          <a:xfrm>
            <a:off x="753649" y="1671619"/>
            <a:ext cx="251222" cy="164306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49655" rIns="0" bIns="49655" anchor="ctr"/>
          <a:lstStyle/>
          <a:p>
            <a:pPr algn="ctr" defTabSz="630578">
              <a:defRPr/>
            </a:pPr>
            <a:r>
              <a:rPr lang="en-GB" sz="69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5-9</a:t>
            </a:r>
          </a:p>
        </p:txBody>
      </p:sp>
      <p:sp>
        <p:nvSpPr>
          <p:cNvPr id="148" name="Rectangle 147">
            <a:extLst>
              <a:ext uri="{FF2B5EF4-FFF2-40B4-BE49-F238E27FC236}">
                <a16:creationId xmlns:a16="http://schemas.microsoft.com/office/drawing/2014/main" id="{A507235D-F120-45B1-B614-E4237471BACE}"/>
              </a:ext>
            </a:extLst>
          </p:cNvPr>
          <p:cNvSpPr/>
          <p:nvPr/>
        </p:nvSpPr>
        <p:spPr>
          <a:xfrm>
            <a:off x="1031065" y="1671619"/>
            <a:ext cx="252413" cy="164306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49655" rIns="0" bIns="49655" anchor="ctr"/>
          <a:lstStyle/>
          <a:p>
            <a:pPr algn="ctr" defTabSz="630578">
              <a:defRPr/>
            </a:pPr>
            <a:r>
              <a:rPr lang="en-GB" sz="69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12-16</a:t>
            </a:r>
          </a:p>
        </p:txBody>
      </p:sp>
      <p:sp>
        <p:nvSpPr>
          <p:cNvPr id="149" name="Rectangle 148">
            <a:extLst>
              <a:ext uri="{FF2B5EF4-FFF2-40B4-BE49-F238E27FC236}">
                <a16:creationId xmlns:a16="http://schemas.microsoft.com/office/drawing/2014/main" id="{7A93E5E8-DA23-439C-BE5F-3B7B3A28975F}"/>
              </a:ext>
            </a:extLst>
          </p:cNvPr>
          <p:cNvSpPr/>
          <p:nvPr/>
        </p:nvSpPr>
        <p:spPr>
          <a:xfrm>
            <a:off x="480746" y="1675164"/>
            <a:ext cx="251222" cy="164306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49655" rIns="0" bIns="49655" anchor="ctr"/>
          <a:lstStyle/>
          <a:p>
            <a:pPr algn="ctr" defTabSz="630578">
              <a:defRPr/>
            </a:pPr>
            <a:r>
              <a:rPr lang="en-GB" sz="69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1-2</a:t>
            </a:r>
          </a:p>
        </p:txBody>
      </p:sp>
      <p:sp>
        <p:nvSpPr>
          <p:cNvPr id="150" name="Rectangle 149">
            <a:extLst>
              <a:ext uri="{FF2B5EF4-FFF2-40B4-BE49-F238E27FC236}">
                <a16:creationId xmlns:a16="http://schemas.microsoft.com/office/drawing/2014/main" id="{640436CC-FDE5-4D28-AEAA-E46247608F4D}"/>
              </a:ext>
            </a:extLst>
          </p:cNvPr>
          <p:cNvSpPr/>
          <p:nvPr/>
        </p:nvSpPr>
        <p:spPr bwMode="auto">
          <a:xfrm>
            <a:off x="471340" y="1958579"/>
            <a:ext cx="7080114" cy="403622"/>
          </a:xfrm>
          <a:prstGeom prst="rect">
            <a:avLst/>
          </a:prstGeom>
          <a:solidFill>
            <a:srgbClr val="D9D9D9">
              <a:alpha val="63922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63062" tIns="31531" rIns="63062" bIns="31531"/>
          <a:lstStyle/>
          <a:p>
            <a:pPr>
              <a:defRPr/>
            </a:pPr>
            <a:endParaRPr lang="en-US" sz="690" dirty="0">
              <a:latin typeface="Arial" charset="0"/>
            </a:endParaRPr>
          </a:p>
        </p:txBody>
      </p:sp>
      <p:sp>
        <p:nvSpPr>
          <p:cNvPr id="151" name="Rectangle: Rounded Corners 150">
            <a:extLst>
              <a:ext uri="{FF2B5EF4-FFF2-40B4-BE49-F238E27FC236}">
                <a16:creationId xmlns:a16="http://schemas.microsoft.com/office/drawing/2014/main" id="{97022C5C-0F98-4459-B88C-FEBA355CDDD3}"/>
              </a:ext>
            </a:extLst>
          </p:cNvPr>
          <p:cNvSpPr/>
          <p:nvPr/>
        </p:nvSpPr>
        <p:spPr>
          <a:xfrm>
            <a:off x="782425" y="2448232"/>
            <a:ext cx="1018096" cy="1889852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78">
              <a:defRPr/>
            </a:pPr>
            <a:r>
              <a: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78">
              <a:defRPr/>
            </a:pPr>
            <a:r>
              <a: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78">
              <a:defRPr/>
            </a:pPr>
            <a:r>
              <a: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78">
              <a:defRPr/>
            </a:pPr>
            <a:r>
              <a: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78">
              <a:defRPr/>
            </a:pPr>
            <a:r>
              <a: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78">
              <a:defRPr/>
            </a:pPr>
            <a:r>
              <a: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78">
              <a:defRPr/>
            </a:pPr>
            <a:r>
              <a: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78">
              <a:defRPr/>
            </a:pPr>
            <a:r>
              <a: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78">
              <a:defRPr/>
            </a:pPr>
            <a:endParaRPr lang="en-US" sz="7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78">
              <a:defRPr/>
            </a:pPr>
            <a:r>
              <a: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78">
              <a:defRPr/>
            </a:pPr>
            <a:r>
              <a: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78">
              <a:defRPr/>
            </a:pPr>
            <a:r>
              <a: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78">
              <a:defRPr/>
            </a:pPr>
            <a:r>
              <a: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78">
              <a:defRPr/>
            </a:pPr>
            <a:r>
              <a: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78">
              <a:defRPr/>
            </a:pPr>
            <a:r>
              <a: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78">
              <a:defRPr/>
            </a:pPr>
            <a:endParaRPr lang="en-US" sz="7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52" name="Rectangle: Rounded Corners 151">
            <a:extLst>
              <a:ext uri="{FF2B5EF4-FFF2-40B4-BE49-F238E27FC236}">
                <a16:creationId xmlns:a16="http://schemas.microsoft.com/office/drawing/2014/main" id="{8AC2BA2B-0C2F-41E0-BFDB-A522BAC4FDC1}"/>
              </a:ext>
            </a:extLst>
          </p:cNvPr>
          <p:cNvSpPr/>
          <p:nvPr/>
        </p:nvSpPr>
        <p:spPr>
          <a:xfrm>
            <a:off x="6410227" y="2571684"/>
            <a:ext cx="141402" cy="2058448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78">
              <a:defRPr/>
            </a:pPr>
            <a:r>
              <a: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78">
              <a:defRPr/>
            </a:pPr>
            <a:r>
              <a: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H</a:t>
            </a:r>
          </a:p>
          <a:p>
            <a:pPr algn="ctr" defTabSz="630578">
              <a:defRPr/>
            </a:pPr>
            <a:r>
              <a: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78">
              <a:defRPr/>
            </a:pPr>
            <a:r>
              <a: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78">
              <a:defRPr/>
            </a:pPr>
            <a:r>
              <a: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K</a:t>
            </a:r>
          </a:p>
          <a:p>
            <a:pPr algn="ctr" defTabSz="630578">
              <a:defRPr/>
            </a:pPr>
            <a:r>
              <a: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78">
              <a:defRPr/>
            </a:pPr>
            <a:endParaRPr lang="en-US" sz="7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78">
              <a:defRPr/>
            </a:pPr>
            <a:r>
              <a: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78">
              <a:defRPr/>
            </a:pPr>
            <a:r>
              <a: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78">
              <a:defRPr/>
            </a:pPr>
            <a:r>
              <a: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78">
              <a:defRPr/>
            </a:pPr>
            <a:r>
              <a: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78">
              <a:defRPr/>
            </a:pPr>
            <a:r>
              <a: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78">
              <a:defRPr/>
            </a:pPr>
            <a:r>
              <a: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78">
              <a:defRPr/>
            </a:pPr>
            <a:endParaRPr lang="en-US" sz="7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78">
              <a:defRPr/>
            </a:pPr>
            <a:endParaRPr lang="en-US" sz="7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83" name="Left Brace 82">
            <a:extLst>
              <a:ext uri="{FF2B5EF4-FFF2-40B4-BE49-F238E27FC236}">
                <a16:creationId xmlns:a16="http://schemas.microsoft.com/office/drawing/2014/main" id="{8C02C24E-F812-4796-A583-6A14170F8629}"/>
              </a:ext>
            </a:extLst>
          </p:cNvPr>
          <p:cNvSpPr/>
          <p:nvPr/>
        </p:nvSpPr>
        <p:spPr bwMode="auto">
          <a:xfrm rot="5400000">
            <a:off x="5488312" y="-675133"/>
            <a:ext cx="223838" cy="3519586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63062" tIns="31531" rIns="63062" bIns="31531"/>
          <a:lstStyle/>
          <a:p>
            <a:pPr>
              <a:defRPr/>
            </a:pPr>
            <a:endParaRPr lang="en-US" sz="690">
              <a:latin typeface="Arial" charset="0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865D47DC-3F4D-401B-AFB5-864FA9C7A0BD}"/>
              </a:ext>
            </a:extLst>
          </p:cNvPr>
          <p:cNvSpPr txBox="1"/>
          <p:nvPr/>
        </p:nvSpPr>
        <p:spPr>
          <a:xfrm>
            <a:off x="4440938" y="740332"/>
            <a:ext cx="2693451" cy="4317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103" dirty="0"/>
              <a:t>To be Confirmed as E-meetings</a:t>
            </a:r>
          </a:p>
          <a:p>
            <a:pPr>
              <a:defRPr/>
            </a:pPr>
            <a:endParaRPr lang="en-US" sz="1103" dirty="0"/>
          </a:p>
        </p:txBody>
      </p:sp>
    </p:spTree>
    <p:extLst>
      <p:ext uri="{BB962C8B-B14F-4D97-AF65-F5344CB8AC3E}">
        <p14:creationId xmlns:p14="http://schemas.microsoft.com/office/powerpoint/2010/main" val="2014486249"/>
      </p:ext>
    </p:extLst>
  </p:cSld>
  <p:clrMapOvr>
    <a:masterClrMapping/>
  </p:clrMapOvr>
  <p:transition advClick="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46" y="33959"/>
            <a:ext cx="6003925" cy="857250"/>
          </a:xfrm>
        </p:spPr>
        <p:txBody>
          <a:bodyPr wrap="square" anchor="ctr">
            <a:normAutofit/>
          </a:bodyPr>
          <a:lstStyle/>
          <a:p>
            <a:r>
              <a:rPr lang="en-US" dirty="0"/>
              <a:t>SA2 meetings in Q3/Q4 2021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306" y="1027814"/>
            <a:ext cx="8296181" cy="3749458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/>
              <a:t>SA2 July 2021 ad-hoc meeting [July 12 – 16, 2021] needs to be confirmed. 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/>
              <a:t>TSG SA will decide whether Q4 meetings will be held electronically in June 2021. SA2 Q4 meetings are planned as e-meeting. If TSG decides to schedule them as F2F then SA2 will revert to the original F2F agreed dates.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/>
              <a:t>As SA2#146E will have full agenda and will span 2 weeks it is proposed to not schedule SA2 July ad-hoc.   </a:t>
            </a:r>
          </a:p>
          <a:p>
            <a:pPr>
              <a:lnSpc>
                <a:spcPct val="110000"/>
              </a:lnSpc>
              <a:defRPr/>
            </a:pPr>
            <a:r>
              <a:rPr lang="en-US" sz="2000" b="1" dirty="0"/>
              <a:t>Proposals</a:t>
            </a:r>
            <a:r>
              <a:rPr lang="en-US" sz="2000" dirty="0"/>
              <a:t>: </a:t>
            </a:r>
          </a:p>
          <a:p>
            <a:pPr marL="800100" lvl="1" indent="-342900">
              <a:lnSpc>
                <a:spcPct val="110000"/>
              </a:lnSpc>
              <a:buFont typeface="+mj-lt"/>
              <a:buAutoNum type="arabicPeriod"/>
              <a:defRPr/>
            </a:pPr>
            <a:r>
              <a:rPr lang="en-US" sz="1400" dirty="0"/>
              <a:t>SA2 July 2021 ad-hoc meeting [July 12 – 16, 2021] is not scheduled. </a:t>
            </a:r>
            <a:endParaRPr lang="en-US" sz="1400" dirty="0">
              <a:solidFill>
                <a:srgbClr val="FF0000"/>
              </a:solidFill>
            </a:endParaRPr>
          </a:p>
          <a:p>
            <a:pPr marL="800100" lvl="1" indent="-342900">
              <a:lnSpc>
                <a:spcPct val="110000"/>
              </a:lnSpc>
              <a:buFont typeface="+mj-lt"/>
              <a:buAutoNum type="arabicPeriod"/>
              <a:defRPr/>
            </a:pPr>
            <a:r>
              <a:rPr lang="en-US" sz="1400" dirty="0"/>
              <a:t>Endorse SA2#146E, SA2#147E, SA2#148E e-meeting dates as shown on slide#3. </a:t>
            </a:r>
            <a:endParaRPr lang="en-US" sz="1400" dirty="0">
              <a:solidFill>
                <a:srgbClr val="FF0000"/>
              </a:solidFill>
            </a:endParaRPr>
          </a:p>
          <a:p>
            <a:pPr marL="800100" lvl="1" indent="-342900">
              <a:lnSpc>
                <a:spcPct val="110000"/>
              </a:lnSpc>
              <a:buFont typeface="+mj-lt"/>
              <a:buAutoNum type="arabicPeriod"/>
              <a:defRPr/>
            </a:pPr>
            <a:endParaRPr lang="en-US" sz="1400" dirty="0"/>
          </a:p>
          <a:p>
            <a:pPr marL="800100" lvl="1" indent="-342900">
              <a:lnSpc>
                <a:spcPct val="110000"/>
              </a:lnSpc>
              <a:buFont typeface="+mj-lt"/>
              <a:buAutoNum type="arabicPeriod"/>
              <a:defRPr/>
            </a:pPr>
            <a:endParaRPr lang="en-US" sz="1400" dirty="0"/>
          </a:p>
          <a:p>
            <a:pPr marL="800100" lvl="1" indent="-342900">
              <a:lnSpc>
                <a:spcPct val="110000"/>
              </a:lnSpc>
              <a:buFont typeface="+mj-lt"/>
              <a:buAutoNum type="arabicPeriod"/>
              <a:defRPr/>
            </a:pPr>
            <a:endParaRPr lang="en-US" sz="1400" dirty="0"/>
          </a:p>
          <a:p>
            <a:pPr lvl="1">
              <a:lnSpc>
                <a:spcPct val="110000"/>
              </a:lnSpc>
              <a:defRPr/>
            </a:pPr>
            <a:endParaRPr lang="en-US" sz="1000" dirty="0"/>
          </a:p>
          <a:p>
            <a:pPr marL="0" indent="0">
              <a:lnSpc>
                <a:spcPct val="110000"/>
              </a:lnSpc>
              <a:buNone/>
              <a:defRPr/>
            </a:pPr>
            <a:endParaRPr lang="en-US" sz="1400" dirty="0"/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defRPr/>
            </a:pPr>
            <a:endParaRPr lang="en-US" altLang="en-US" sz="1050" dirty="0"/>
          </a:p>
          <a:p>
            <a:pPr>
              <a:defRPr/>
            </a:pPr>
            <a:endParaRPr lang="en-US" altLang="en-US" sz="1050" dirty="0"/>
          </a:p>
          <a:p>
            <a:pPr>
              <a:defRPr/>
            </a:pPr>
            <a:endParaRPr lang="en-US" altLang="en-US" sz="1050" dirty="0"/>
          </a:p>
        </p:txBody>
      </p:sp>
    </p:spTree>
    <p:extLst>
      <p:ext uri="{BB962C8B-B14F-4D97-AF65-F5344CB8AC3E}">
        <p14:creationId xmlns:p14="http://schemas.microsoft.com/office/powerpoint/2010/main" val="173825636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46" y="33959"/>
            <a:ext cx="6003925" cy="857250"/>
          </a:xfrm>
        </p:spPr>
        <p:txBody>
          <a:bodyPr wrap="square" anchor="ctr">
            <a:normAutofit/>
          </a:bodyPr>
          <a:lstStyle/>
          <a:p>
            <a:r>
              <a:rPr lang="en-US" dirty="0"/>
              <a:t>Rel-18 SID/WID Proposals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306" y="1008790"/>
            <a:ext cx="8296181" cy="3768482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1600" dirty="0"/>
              <a:t>Rel-18 SID/WID proposals may be submitted to SA2#145E(May 2021) and onwards. Rel-18 SID/WID must contain the TU estimates for completing the work. </a:t>
            </a:r>
          </a:p>
          <a:p>
            <a:pPr>
              <a:lnSpc>
                <a:spcPct val="110000"/>
              </a:lnSpc>
              <a:defRPr/>
            </a:pPr>
            <a:r>
              <a:rPr lang="en-US" sz="1600" dirty="0"/>
              <a:t>For SA2#145E(May 2021) e-meetings Rel-18 SID/WID should be submitted only for discussion/information. </a:t>
            </a:r>
            <a:r>
              <a:rPr lang="en-US" sz="1600" dirty="0">
                <a:ea typeface="+mn-ea"/>
                <a:cs typeface="+mn-cs"/>
              </a:rPr>
              <a:t>No Rel-18 SID/WID will be approved at SA2#145E(May 2021). </a:t>
            </a:r>
          </a:p>
          <a:p>
            <a:pPr>
              <a:lnSpc>
                <a:spcPct val="110000"/>
              </a:lnSpc>
              <a:defRPr/>
            </a:pPr>
            <a:r>
              <a:rPr lang="en-US" sz="1600" dirty="0"/>
              <a:t>Rel-18 SID/WID may be approved in SA2#146E (Aug 2021). </a:t>
            </a:r>
          </a:p>
          <a:p>
            <a:pPr>
              <a:lnSpc>
                <a:spcPct val="110000"/>
              </a:lnSpc>
              <a:defRPr/>
            </a:pPr>
            <a:r>
              <a:rPr lang="en-US" sz="1600" dirty="0"/>
              <a:t>Scheduling of Rel-18 SID/WID in Q4, 2021 will depend on TSG SA Approval (e.g., based on “early” prioritization discussion at TSG SA#93-e).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050" dirty="0"/>
              <a:t>SID/WID shall be TSG SA approved for scheduling in Q4.</a:t>
            </a:r>
          </a:p>
          <a:p>
            <a:pPr marL="457200" lvl="1" indent="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None/>
              <a:defRPr/>
            </a:pPr>
            <a:endParaRPr lang="en-US" altLang="en-US" sz="1050" dirty="0"/>
          </a:p>
          <a:p>
            <a:pPr>
              <a:defRPr/>
            </a:pPr>
            <a:endParaRPr lang="en-US" altLang="en-US" sz="1050" dirty="0"/>
          </a:p>
          <a:p>
            <a:pPr>
              <a:defRPr/>
            </a:pPr>
            <a:endParaRPr lang="en-US" altLang="en-US" sz="1050" dirty="0"/>
          </a:p>
        </p:txBody>
      </p:sp>
    </p:spTree>
    <p:extLst>
      <p:ext uri="{BB962C8B-B14F-4D97-AF65-F5344CB8AC3E}">
        <p14:creationId xmlns:p14="http://schemas.microsoft.com/office/powerpoint/2010/main" val="3049336667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330336-BA52-429A-8FD3-9BB2C03CE5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Rel-18 content decisions timeline</a:t>
            </a: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89E640E-A516-45DE-A2A4-29085AEEB4A1}"/>
              </a:ext>
            </a:extLst>
          </p:cNvPr>
          <p:cNvSpPr/>
          <p:nvPr/>
        </p:nvSpPr>
        <p:spPr>
          <a:xfrm>
            <a:off x="664368" y="1373531"/>
            <a:ext cx="3891473" cy="2530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 dirty="0">
                <a:solidFill>
                  <a:srgbClr val="FF0000"/>
                </a:solidFill>
              </a:rPr>
              <a:t>2021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374C57F-D602-4639-A6DE-1FFEA9672A7C}"/>
              </a:ext>
            </a:extLst>
          </p:cNvPr>
          <p:cNvSpPr/>
          <p:nvPr/>
        </p:nvSpPr>
        <p:spPr>
          <a:xfrm>
            <a:off x="659344" y="1672007"/>
            <a:ext cx="969266" cy="277531"/>
          </a:xfrm>
          <a:prstGeom prst="rect">
            <a:avLst/>
          </a:prstGeom>
          <a:solidFill>
            <a:srgbClr val="92D050"/>
          </a:solidFill>
          <a:ln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 dirty="0">
                <a:solidFill>
                  <a:schemeClr val="tx1"/>
                </a:solidFill>
              </a:rPr>
              <a:t>Q1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5DD0B41-8BF4-47D5-9F3F-AC85B734DBE2}"/>
              </a:ext>
            </a:extLst>
          </p:cNvPr>
          <p:cNvSpPr/>
          <p:nvPr/>
        </p:nvSpPr>
        <p:spPr>
          <a:xfrm>
            <a:off x="4555842" y="1373531"/>
            <a:ext cx="3891473" cy="2530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>
                <a:solidFill>
                  <a:srgbClr val="FF0000"/>
                </a:solidFill>
              </a:rPr>
              <a:t>2022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7D89898-290B-4215-B4C2-E512B74D5522}"/>
              </a:ext>
            </a:extLst>
          </p:cNvPr>
          <p:cNvSpPr/>
          <p:nvPr/>
        </p:nvSpPr>
        <p:spPr>
          <a:xfrm>
            <a:off x="1633413" y="1672007"/>
            <a:ext cx="969266" cy="277531"/>
          </a:xfrm>
          <a:prstGeom prst="rect">
            <a:avLst/>
          </a:prstGeom>
          <a:solidFill>
            <a:srgbClr val="92D050"/>
          </a:solidFill>
          <a:ln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>
                <a:solidFill>
                  <a:schemeClr val="tx1"/>
                </a:solidFill>
              </a:rPr>
              <a:t>Q2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7636DED-1671-496E-B2BB-282659CF7976}"/>
              </a:ext>
            </a:extLst>
          </p:cNvPr>
          <p:cNvSpPr/>
          <p:nvPr/>
        </p:nvSpPr>
        <p:spPr>
          <a:xfrm>
            <a:off x="2607483" y="1672007"/>
            <a:ext cx="969266" cy="277531"/>
          </a:xfrm>
          <a:prstGeom prst="rect">
            <a:avLst/>
          </a:prstGeom>
          <a:solidFill>
            <a:srgbClr val="92D050"/>
          </a:solidFill>
          <a:ln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>
                <a:solidFill>
                  <a:schemeClr val="tx1"/>
                </a:solidFill>
              </a:rPr>
              <a:t>Q3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C9D8E6C-2181-4395-B5B3-134055771BA5}"/>
              </a:ext>
            </a:extLst>
          </p:cNvPr>
          <p:cNvSpPr/>
          <p:nvPr/>
        </p:nvSpPr>
        <p:spPr>
          <a:xfrm>
            <a:off x="3581552" y="1672007"/>
            <a:ext cx="969266" cy="277531"/>
          </a:xfrm>
          <a:prstGeom prst="rect">
            <a:avLst/>
          </a:prstGeom>
          <a:solidFill>
            <a:srgbClr val="92D050"/>
          </a:solidFill>
          <a:ln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>
                <a:solidFill>
                  <a:schemeClr val="tx1"/>
                </a:solidFill>
              </a:rPr>
              <a:t>Q4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D300508-DA68-4596-94B2-C99D0F46DE14}"/>
              </a:ext>
            </a:extLst>
          </p:cNvPr>
          <p:cNvSpPr/>
          <p:nvPr/>
        </p:nvSpPr>
        <p:spPr>
          <a:xfrm>
            <a:off x="4550818" y="1672007"/>
            <a:ext cx="969266" cy="277531"/>
          </a:xfrm>
          <a:prstGeom prst="rect">
            <a:avLst/>
          </a:prstGeom>
          <a:solidFill>
            <a:srgbClr val="92D050"/>
          </a:solidFill>
          <a:ln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>
                <a:solidFill>
                  <a:schemeClr val="tx1"/>
                </a:solidFill>
              </a:rPr>
              <a:t>Q1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9F3D717-690E-4FD5-8C50-30831035D708}"/>
              </a:ext>
            </a:extLst>
          </p:cNvPr>
          <p:cNvSpPr/>
          <p:nvPr/>
        </p:nvSpPr>
        <p:spPr>
          <a:xfrm>
            <a:off x="5524887" y="1672007"/>
            <a:ext cx="969266" cy="277531"/>
          </a:xfrm>
          <a:prstGeom prst="rect">
            <a:avLst/>
          </a:prstGeom>
          <a:solidFill>
            <a:srgbClr val="92D050"/>
          </a:solidFill>
          <a:ln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>
                <a:solidFill>
                  <a:schemeClr val="tx1"/>
                </a:solidFill>
              </a:rPr>
              <a:t>Q2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C14E5B5-03B6-440B-BA94-000328E5DE65}"/>
              </a:ext>
            </a:extLst>
          </p:cNvPr>
          <p:cNvSpPr/>
          <p:nvPr/>
        </p:nvSpPr>
        <p:spPr>
          <a:xfrm>
            <a:off x="6498956" y="1672007"/>
            <a:ext cx="969266" cy="277531"/>
          </a:xfrm>
          <a:prstGeom prst="rect">
            <a:avLst/>
          </a:prstGeom>
          <a:solidFill>
            <a:srgbClr val="92D050"/>
          </a:solidFill>
          <a:ln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>
                <a:solidFill>
                  <a:schemeClr val="tx1"/>
                </a:solidFill>
              </a:rPr>
              <a:t>Q3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F3FF66C-45D7-4751-B2A5-17810DEF75BA}"/>
              </a:ext>
            </a:extLst>
          </p:cNvPr>
          <p:cNvSpPr/>
          <p:nvPr/>
        </p:nvSpPr>
        <p:spPr>
          <a:xfrm>
            <a:off x="7473025" y="1672007"/>
            <a:ext cx="969266" cy="277531"/>
          </a:xfrm>
          <a:prstGeom prst="rect">
            <a:avLst/>
          </a:prstGeom>
          <a:solidFill>
            <a:srgbClr val="92D050"/>
          </a:solidFill>
          <a:ln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>
                <a:solidFill>
                  <a:schemeClr val="tx1"/>
                </a:solidFill>
              </a:rPr>
              <a:t>Q4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B9ED5178-25DB-4714-88D5-25B19513BC87}"/>
              </a:ext>
            </a:extLst>
          </p:cNvPr>
          <p:cNvCxnSpPr>
            <a:cxnSpLocks/>
          </p:cNvCxnSpPr>
          <p:nvPr/>
        </p:nvCxnSpPr>
        <p:spPr>
          <a:xfrm flipH="1">
            <a:off x="3576531" y="1955114"/>
            <a:ext cx="1" cy="1702479"/>
          </a:xfrm>
          <a:prstGeom prst="line">
            <a:avLst/>
          </a:prstGeom>
          <a:ln w="25400" cap="rnd">
            <a:solidFill>
              <a:schemeClr val="tx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2B83EB55-1E83-40A2-9FDC-AD59557AF015}"/>
              </a:ext>
            </a:extLst>
          </p:cNvPr>
          <p:cNvSpPr txBox="1"/>
          <p:nvPr/>
        </p:nvSpPr>
        <p:spPr>
          <a:xfrm>
            <a:off x="3078253" y="3628870"/>
            <a:ext cx="957731" cy="50783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900" b="1" dirty="0">
                <a:solidFill>
                  <a:srgbClr val="FF0000"/>
                </a:solidFill>
              </a:rPr>
              <a:t>Rel-18 “early”  prioritization at SA#93-e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258DEF30-D247-4BC9-8C0F-07EDA99260A7}"/>
              </a:ext>
            </a:extLst>
          </p:cNvPr>
          <p:cNvCxnSpPr>
            <a:cxnSpLocks/>
          </p:cNvCxnSpPr>
          <p:nvPr/>
        </p:nvCxnSpPr>
        <p:spPr>
          <a:xfrm>
            <a:off x="4550378" y="1955114"/>
            <a:ext cx="0" cy="1713112"/>
          </a:xfrm>
          <a:prstGeom prst="line">
            <a:avLst/>
          </a:prstGeom>
          <a:ln w="25400" cap="rnd">
            <a:solidFill>
              <a:schemeClr val="tx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54C62EF4-DB57-4613-A433-533450A11AF1}"/>
              </a:ext>
            </a:extLst>
          </p:cNvPr>
          <p:cNvCxnSpPr>
            <a:cxnSpLocks/>
          </p:cNvCxnSpPr>
          <p:nvPr/>
        </p:nvCxnSpPr>
        <p:spPr>
          <a:xfrm>
            <a:off x="5533013" y="1955114"/>
            <a:ext cx="0" cy="156751"/>
          </a:xfrm>
          <a:prstGeom prst="line">
            <a:avLst/>
          </a:prstGeom>
          <a:ln w="25400" cap="rnd">
            <a:solidFill>
              <a:schemeClr val="tx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53C09802-733D-4C15-8F7F-D76F7900B643}"/>
              </a:ext>
            </a:extLst>
          </p:cNvPr>
          <p:cNvSpPr txBox="1"/>
          <p:nvPr/>
        </p:nvSpPr>
        <p:spPr>
          <a:xfrm>
            <a:off x="5033554" y="2109667"/>
            <a:ext cx="1079863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/>
              <a:t>Rel-17 stage 3 completion at CT#95</a:t>
            </a:r>
          </a:p>
        </p:txBody>
      </p:sp>
      <p:sp>
        <p:nvSpPr>
          <p:cNvPr id="22" name="Arrow: Pentagon 21">
            <a:extLst>
              <a:ext uri="{FF2B5EF4-FFF2-40B4-BE49-F238E27FC236}">
                <a16:creationId xmlns:a16="http://schemas.microsoft.com/office/drawing/2014/main" id="{DA76A341-F241-4AC5-87CB-7E4D4B20ED43}"/>
              </a:ext>
            </a:extLst>
          </p:cNvPr>
          <p:cNvSpPr/>
          <p:nvPr/>
        </p:nvSpPr>
        <p:spPr>
          <a:xfrm>
            <a:off x="643473" y="2192361"/>
            <a:ext cx="1950468" cy="348813"/>
          </a:xfrm>
          <a:prstGeom prst="homePlate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ctr" defTabSz="825500">
              <a:lnSpc>
                <a:spcPct val="100000"/>
              </a:lnSpc>
              <a:spcBef>
                <a:spcPts val="0"/>
              </a:spcBef>
            </a:pPr>
            <a:r>
              <a:rPr lang="en-GB" sz="800" dirty="0">
                <a:solidFill>
                  <a:srgbClr val="FFFFFF"/>
                </a:solidFill>
                <a:ea typeface="Helvetica Neue Medium"/>
                <a:cs typeface="Helvetica Neue Medium"/>
                <a:sym typeface="Helvetica Neue Medium"/>
              </a:rPr>
              <a:t>Rel-18 Stage 1 </a:t>
            </a:r>
          </a:p>
          <a:p>
            <a:pPr algn="ctr" defTabSz="825500">
              <a:lnSpc>
                <a:spcPct val="100000"/>
              </a:lnSpc>
              <a:spcBef>
                <a:spcPts val="0"/>
              </a:spcBef>
            </a:pPr>
            <a:r>
              <a:rPr lang="en-GB" sz="800" dirty="0">
                <a:solidFill>
                  <a:srgbClr val="FFFFFF"/>
                </a:solidFill>
                <a:ea typeface="Helvetica Neue Medium"/>
                <a:cs typeface="Helvetica Neue Medium"/>
                <a:sym typeface="Helvetica Neue Medium"/>
              </a:rPr>
              <a:t>study phase (SA1)</a:t>
            </a:r>
          </a:p>
        </p:txBody>
      </p:sp>
      <p:sp>
        <p:nvSpPr>
          <p:cNvPr id="23" name="Arrow: Pentagon 22">
            <a:extLst>
              <a:ext uri="{FF2B5EF4-FFF2-40B4-BE49-F238E27FC236}">
                <a16:creationId xmlns:a16="http://schemas.microsoft.com/office/drawing/2014/main" id="{1D0B34A4-8FDF-46E0-ABC7-B202D3B96E94}"/>
              </a:ext>
            </a:extLst>
          </p:cNvPr>
          <p:cNvSpPr/>
          <p:nvPr/>
        </p:nvSpPr>
        <p:spPr>
          <a:xfrm>
            <a:off x="2595326" y="2197936"/>
            <a:ext cx="987846" cy="348813"/>
          </a:xfrm>
          <a:prstGeom prst="homePlate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ctr" defTabSz="825500">
              <a:lnSpc>
                <a:spcPct val="100000"/>
              </a:lnSpc>
              <a:spcBef>
                <a:spcPts val="0"/>
              </a:spcBef>
            </a:pPr>
            <a:r>
              <a:rPr lang="en-GB" sz="800" dirty="0">
                <a:solidFill>
                  <a:srgbClr val="FFFFFF"/>
                </a:solidFill>
                <a:ea typeface="Helvetica Neue Medium"/>
                <a:cs typeface="Helvetica Neue Medium"/>
                <a:sym typeface="Helvetica Neue Medium"/>
              </a:rPr>
              <a:t>Rel-18 Stage 1</a:t>
            </a:r>
          </a:p>
          <a:p>
            <a:pPr algn="ctr" defTabSz="825500">
              <a:lnSpc>
                <a:spcPct val="100000"/>
              </a:lnSpc>
              <a:spcBef>
                <a:spcPts val="0"/>
              </a:spcBef>
            </a:pPr>
            <a:r>
              <a:rPr lang="en-GB" sz="800" dirty="0">
                <a:solidFill>
                  <a:srgbClr val="FFFFFF"/>
                </a:solidFill>
                <a:ea typeface="Helvetica Neue Medium"/>
                <a:cs typeface="Helvetica Neue Medium"/>
                <a:sym typeface="Helvetica Neue Medium"/>
              </a:rPr>
              <a:t>80% complete</a:t>
            </a:r>
          </a:p>
        </p:txBody>
      </p:sp>
      <p:sp>
        <p:nvSpPr>
          <p:cNvPr id="24" name="Arrow: Pentagon 23">
            <a:extLst>
              <a:ext uri="{FF2B5EF4-FFF2-40B4-BE49-F238E27FC236}">
                <a16:creationId xmlns:a16="http://schemas.microsoft.com/office/drawing/2014/main" id="{1788D64E-7B3A-431E-936A-80885CE28D07}"/>
              </a:ext>
            </a:extLst>
          </p:cNvPr>
          <p:cNvSpPr/>
          <p:nvPr/>
        </p:nvSpPr>
        <p:spPr>
          <a:xfrm>
            <a:off x="1636692" y="3220374"/>
            <a:ext cx="1950468" cy="348813"/>
          </a:xfrm>
          <a:prstGeom prst="homePlate">
            <a:avLst/>
          </a:prstGeom>
          <a:solidFill>
            <a:schemeClr val="accent6">
              <a:lumMod val="60000"/>
              <a:lumOff val="40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ctr" defTabSz="825500">
              <a:lnSpc>
                <a:spcPct val="100000"/>
              </a:lnSpc>
              <a:spcBef>
                <a:spcPts val="0"/>
              </a:spcBef>
            </a:pPr>
            <a:r>
              <a:rPr lang="en-GB" sz="800" dirty="0">
                <a:solidFill>
                  <a:srgbClr val="FFFFFF"/>
                </a:solidFill>
                <a:ea typeface="Helvetica Neue Medium"/>
                <a:cs typeface="Helvetica Neue Medium"/>
                <a:sym typeface="Helvetica Neue Medium"/>
              </a:rPr>
              <a:t>Rel-18 SA2 proposals </a:t>
            </a:r>
          </a:p>
          <a:p>
            <a:pPr algn="ctr" defTabSz="825500">
              <a:lnSpc>
                <a:spcPct val="100000"/>
              </a:lnSpc>
              <a:spcBef>
                <a:spcPts val="0"/>
              </a:spcBef>
            </a:pPr>
            <a:r>
              <a:rPr lang="en-GB" sz="800" dirty="0">
                <a:solidFill>
                  <a:srgbClr val="FFFFFF"/>
                </a:solidFill>
                <a:ea typeface="Helvetica Neue Medium"/>
                <a:cs typeface="Helvetica Neue Medium"/>
                <a:sym typeface="Helvetica Neue Medium"/>
              </a:rPr>
              <a:t>discussed in Q2, approval in Q3</a:t>
            </a:r>
          </a:p>
        </p:txBody>
      </p:sp>
      <p:sp>
        <p:nvSpPr>
          <p:cNvPr id="30" name="Arrow: Pentagon 29">
            <a:extLst>
              <a:ext uri="{FF2B5EF4-FFF2-40B4-BE49-F238E27FC236}">
                <a16:creationId xmlns:a16="http://schemas.microsoft.com/office/drawing/2014/main" id="{930BECEF-6711-456D-8CCB-D41BF53B0CFB}"/>
              </a:ext>
            </a:extLst>
          </p:cNvPr>
          <p:cNvSpPr/>
          <p:nvPr/>
        </p:nvSpPr>
        <p:spPr>
          <a:xfrm>
            <a:off x="2598870" y="2754366"/>
            <a:ext cx="1950468" cy="348813"/>
          </a:xfrm>
          <a:prstGeom prst="homePlate">
            <a:avLst/>
          </a:prstGeom>
          <a:solidFill>
            <a:schemeClr val="accent4">
              <a:lumMod val="60000"/>
              <a:lumOff val="40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ctr" defTabSz="825500">
              <a:lnSpc>
                <a:spcPct val="100000"/>
              </a:lnSpc>
              <a:spcBef>
                <a:spcPts val="0"/>
              </a:spcBef>
            </a:pPr>
            <a:r>
              <a:rPr lang="en-US" sz="800" dirty="0">
                <a:solidFill>
                  <a:srgbClr val="FFFFFF"/>
                </a:solidFill>
                <a:ea typeface="Helvetica Neue Medium"/>
                <a:cs typeface="Helvetica Neue Medium"/>
                <a:sym typeface="Helvetica Neue Medium"/>
              </a:rPr>
              <a:t>Discussion on RAN1/2/3</a:t>
            </a:r>
            <a:br>
              <a:rPr lang="en-US" sz="800" dirty="0">
                <a:solidFill>
                  <a:srgbClr val="FFFFFF"/>
                </a:solidFill>
                <a:ea typeface="Helvetica Neue Medium"/>
                <a:cs typeface="Helvetica Neue Medium"/>
                <a:sym typeface="Helvetica Neue Medium"/>
              </a:rPr>
            </a:br>
            <a:r>
              <a:rPr lang="en-US" sz="800" dirty="0">
                <a:solidFill>
                  <a:srgbClr val="FFFFFF"/>
                </a:solidFill>
                <a:ea typeface="Helvetica Neue Medium"/>
                <a:cs typeface="Helvetica Neue Medium"/>
                <a:sym typeface="Helvetica Neue Medium"/>
              </a:rPr>
              <a:t> + ‘New’ RAN4 items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906994E-0EFC-4BDB-89C2-F7E188BE822C}"/>
              </a:ext>
            </a:extLst>
          </p:cNvPr>
          <p:cNvSpPr txBox="1"/>
          <p:nvPr/>
        </p:nvSpPr>
        <p:spPr>
          <a:xfrm>
            <a:off x="4200438" y="4145759"/>
            <a:ext cx="956353" cy="64633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900" b="1" dirty="0">
                <a:solidFill>
                  <a:schemeClr val="bg1"/>
                </a:solidFill>
              </a:rPr>
              <a:t>RAN Rel-18 package approval at RAN#94</a:t>
            </a:r>
          </a:p>
        </p:txBody>
      </p:sp>
      <p:sp>
        <p:nvSpPr>
          <p:cNvPr id="35" name="Arrow: Pentagon 34">
            <a:extLst>
              <a:ext uri="{FF2B5EF4-FFF2-40B4-BE49-F238E27FC236}">
                <a16:creationId xmlns:a16="http://schemas.microsoft.com/office/drawing/2014/main" id="{75075B86-3383-4459-BAF5-8D3AEEC917C5}"/>
              </a:ext>
            </a:extLst>
          </p:cNvPr>
          <p:cNvSpPr/>
          <p:nvPr/>
        </p:nvSpPr>
        <p:spPr>
          <a:xfrm>
            <a:off x="3577067" y="2212112"/>
            <a:ext cx="984300" cy="348813"/>
          </a:xfrm>
          <a:prstGeom prst="homePlate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ctr" defTabSz="825500">
              <a:lnSpc>
                <a:spcPct val="100000"/>
              </a:lnSpc>
              <a:spcBef>
                <a:spcPts val="0"/>
              </a:spcBef>
            </a:pPr>
            <a:r>
              <a:rPr lang="en-GB" sz="800" dirty="0">
                <a:solidFill>
                  <a:srgbClr val="FFFFFF"/>
                </a:solidFill>
                <a:ea typeface="Helvetica Neue Medium"/>
                <a:cs typeface="Helvetica Neue Medium"/>
                <a:sym typeface="Helvetica Neue Medium"/>
              </a:rPr>
              <a:t>Rel-18 Stage 1  100% complete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6E726CE-ECFB-404B-A340-A980CBEB4530}"/>
              </a:ext>
            </a:extLst>
          </p:cNvPr>
          <p:cNvSpPr txBox="1"/>
          <p:nvPr/>
        </p:nvSpPr>
        <p:spPr>
          <a:xfrm>
            <a:off x="4198215" y="3621784"/>
            <a:ext cx="958576" cy="50783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900" b="1" dirty="0">
                <a:solidFill>
                  <a:srgbClr val="FF0000"/>
                </a:solidFill>
              </a:rPr>
              <a:t>SA2 Rel-18  prioritization at SA#94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51E9B760-C7B6-4F31-8974-D9781815ABDB}"/>
              </a:ext>
            </a:extLst>
          </p:cNvPr>
          <p:cNvSpPr txBox="1"/>
          <p:nvPr/>
        </p:nvSpPr>
        <p:spPr>
          <a:xfrm>
            <a:off x="1881964" y="2786393"/>
            <a:ext cx="7868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b="1" dirty="0"/>
              <a:t>Workshop after RAN#92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4DDE4DE3-822D-43EE-8A13-A52567BE4CFF}"/>
              </a:ext>
            </a:extLst>
          </p:cNvPr>
          <p:cNvCxnSpPr>
            <a:cxnSpLocks/>
          </p:cNvCxnSpPr>
          <p:nvPr/>
        </p:nvCxnSpPr>
        <p:spPr>
          <a:xfrm flipH="1">
            <a:off x="2601881" y="1958658"/>
            <a:ext cx="1" cy="1146049"/>
          </a:xfrm>
          <a:prstGeom prst="line">
            <a:avLst/>
          </a:prstGeom>
          <a:ln w="25400" cap="rnd">
            <a:solidFill>
              <a:schemeClr val="tx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Arrow: Pentagon 42">
            <a:extLst>
              <a:ext uri="{FF2B5EF4-FFF2-40B4-BE49-F238E27FC236}">
                <a16:creationId xmlns:a16="http://schemas.microsoft.com/office/drawing/2014/main" id="{C1953D04-9AC3-4556-948B-1F9B820C0627}"/>
              </a:ext>
            </a:extLst>
          </p:cNvPr>
          <p:cNvSpPr/>
          <p:nvPr/>
        </p:nvSpPr>
        <p:spPr>
          <a:xfrm>
            <a:off x="3607259" y="3228621"/>
            <a:ext cx="3261374" cy="348813"/>
          </a:xfrm>
          <a:prstGeom prst="homePlate">
            <a:avLst/>
          </a:prstGeom>
          <a:solidFill>
            <a:schemeClr val="accent6">
              <a:lumMod val="60000"/>
              <a:lumOff val="40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ctr" defTabSz="825500">
              <a:lnSpc>
                <a:spcPct val="100000"/>
              </a:lnSpc>
              <a:spcBef>
                <a:spcPts val="0"/>
              </a:spcBef>
            </a:pPr>
            <a:r>
              <a:rPr lang="en-GB" sz="800" dirty="0">
                <a:solidFill>
                  <a:srgbClr val="FFFFFF"/>
                </a:solidFill>
                <a:ea typeface="Helvetica Neue Medium"/>
                <a:cs typeface="Helvetica Neue Medium"/>
                <a:sym typeface="Helvetica Neue Medium"/>
              </a:rPr>
              <a:t>Rel-18 SA2 Study Phase</a:t>
            </a:r>
          </a:p>
          <a:p>
            <a:pPr algn="ctr" defTabSz="825500">
              <a:lnSpc>
                <a:spcPct val="100000"/>
              </a:lnSpc>
              <a:spcBef>
                <a:spcPts val="0"/>
              </a:spcBef>
            </a:pPr>
            <a:endParaRPr lang="en-GB" sz="800" dirty="0">
              <a:solidFill>
                <a:srgbClr val="FFFFFF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4108244013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46" y="33959"/>
            <a:ext cx="6003925" cy="857250"/>
          </a:xfrm>
        </p:spPr>
        <p:txBody>
          <a:bodyPr wrap="square" anchor="ctr">
            <a:normAutofit/>
          </a:bodyPr>
          <a:lstStyle/>
          <a:p>
            <a:r>
              <a:rPr lang="en-US" dirty="0"/>
              <a:t>TEI18 Proposals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306" y="1008790"/>
            <a:ext cx="8296181" cy="3768482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1600" dirty="0"/>
              <a:t>TEI18 proposals can be submitted to SA2#147E(Oct 2021) onwards. Each TEI18 proposal must contain the WID and TU estimates for completing the work. </a:t>
            </a:r>
          </a:p>
          <a:p>
            <a:pPr>
              <a:lnSpc>
                <a:spcPct val="110000"/>
              </a:lnSpc>
              <a:defRPr/>
            </a:pPr>
            <a:r>
              <a:rPr lang="en-US" sz="1600" dirty="0"/>
              <a:t>For SA2#147E(Oct 2021) e-meetings TEI18 proposal should be submitted only for discussion/information. </a:t>
            </a:r>
            <a:endParaRPr lang="en-US" sz="1600" dirty="0">
              <a:ea typeface="+mn-ea"/>
              <a:cs typeface="+mn-cs"/>
            </a:endParaRPr>
          </a:p>
          <a:p>
            <a:pPr>
              <a:lnSpc>
                <a:spcPct val="110000"/>
              </a:lnSpc>
              <a:defRPr/>
            </a:pPr>
            <a:r>
              <a:rPr lang="en-US" sz="1600" dirty="0"/>
              <a:t>TEI18 may be approved in SA2#148E (Nov 2021). </a:t>
            </a:r>
          </a:p>
          <a:p>
            <a:pPr>
              <a:lnSpc>
                <a:spcPct val="110000"/>
              </a:lnSpc>
              <a:defRPr/>
            </a:pPr>
            <a:r>
              <a:rPr lang="en-US" sz="1600" dirty="0"/>
              <a:t>Scheduling of TEI18 will be discussed during work planning meeting in Q4 21 and/or Q1 22. </a:t>
            </a:r>
            <a:endParaRPr lang="en-US" sz="1050" dirty="0"/>
          </a:p>
          <a:p>
            <a:pPr marL="457200" lvl="1" indent="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None/>
              <a:defRPr/>
            </a:pPr>
            <a:endParaRPr lang="en-US" altLang="en-US" sz="1050" dirty="0"/>
          </a:p>
          <a:p>
            <a:pPr marL="457200" lvl="1" indent="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None/>
              <a:defRPr/>
            </a:pPr>
            <a:r>
              <a:rPr lang="en-US" altLang="en-US" sz="1400" dirty="0">
                <a:solidFill>
                  <a:srgbClr val="FF0000"/>
                </a:solidFill>
              </a:rPr>
              <a:t>To be discussed further </a:t>
            </a:r>
          </a:p>
          <a:p>
            <a:pPr>
              <a:defRPr/>
            </a:pPr>
            <a:endParaRPr lang="en-US" altLang="en-US" sz="1050" dirty="0"/>
          </a:p>
          <a:p>
            <a:pPr>
              <a:defRPr/>
            </a:pPr>
            <a:endParaRPr lang="en-US" altLang="en-US" sz="1050" dirty="0"/>
          </a:p>
        </p:txBody>
      </p:sp>
    </p:spTree>
    <p:extLst>
      <p:ext uri="{BB962C8B-B14F-4D97-AF65-F5344CB8AC3E}">
        <p14:creationId xmlns:p14="http://schemas.microsoft.com/office/powerpoint/2010/main" val="1341809209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2864" y="171450"/>
            <a:ext cx="6003925" cy="857250"/>
          </a:xfrm>
        </p:spPr>
        <p:txBody>
          <a:bodyPr wrap="square" anchor="ctr">
            <a:normAutofit/>
          </a:bodyPr>
          <a:lstStyle/>
          <a:p>
            <a:r>
              <a:rPr lang="en-US" dirty="0"/>
              <a:t>SA2#146E Dates/Agenda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B67A83E-4BB3-4529-93EC-CE40CAF233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8984" y="1028701"/>
            <a:ext cx="4020564" cy="3732078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1200" dirty="0"/>
              <a:t>Preliminary Agenda (subjected to changes): </a:t>
            </a:r>
          </a:p>
          <a:p>
            <a:pPr marL="571500" lvl="1" indent="-228600">
              <a:lnSpc>
                <a:spcPct val="110000"/>
              </a:lnSpc>
              <a:defRPr/>
            </a:pPr>
            <a:r>
              <a:rPr lang="en-US" sz="1000" dirty="0"/>
              <a:t>Full agenda (4.X, 5.X, 6.X, 7.X, 8.X, 9.X)</a:t>
            </a:r>
          </a:p>
          <a:p>
            <a:pPr marL="571500" lvl="1" indent="-228600">
              <a:lnSpc>
                <a:spcPct val="110000"/>
              </a:lnSpc>
              <a:defRPr/>
            </a:pPr>
            <a:r>
              <a:rPr lang="en-US" sz="1000" dirty="0"/>
              <a:t>Any Rel-17 Exception Handling will be priority </a:t>
            </a:r>
          </a:p>
          <a:p>
            <a:pPr marL="571500" lvl="1" indent="-228600">
              <a:lnSpc>
                <a:spcPct val="110000"/>
              </a:lnSpc>
              <a:defRPr/>
            </a:pPr>
            <a:endParaRPr lang="en-US" sz="1000" dirty="0"/>
          </a:p>
          <a:p>
            <a:pPr marL="342900" lvl="1" indent="0">
              <a:lnSpc>
                <a:spcPct val="110000"/>
              </a:lnSpc>
              <a:buNone/>
              <a:defRPr/>
            </a:pPr>
            <a:r>
              <a:rPr lang="en-US" altLang="en-US" sz="1000" dirty="0">
                <a:solidFill>
                  <a:srgbClr val="FF0000"/>
                </a:solidFill>
              </a:rPr>
              <a:t>To be discussed further </a:t>
            </a:r>
          </a:p>
          <a:p>
            <a:pPr marL="571500" lvl="1" indent="-228600">
              <a:lnSpc>
                <a:spcPct val="110000"/>
              </a:lnSpc>
              <a:defRPr/>
            </a:pPr>
            <a:endParaRPr lang="en-US" sz="1000" dirty="0"/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defRPr/>
            </a:pPr>
            <a:endParaRPr lang="en-US" altLang="en-US" sz="1200" dirty="0"/>
          </a:p>
          <a:p>
            <a:pPr>
              <a:defRPr/>
            </a:pPr>
            <a:endParaRPr lang="en-US" altLang="en-US" sz="1200" dirty="0"/>
          </a:p>
          <a:p>
            <a:pPr>
              <a:defRPr/>
            </a:pPr>
            <a:endParaRPr lang="en-US" altLang="en-US" sz="12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FB41255-4EA7-4C13-A9E3-F2A893C143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161087"/>
              </p:ext>
            </p:extLst>
          </p:nvPr>
        </p:nvGraphicFramePr>
        <p:xfrm>
          <a:off x="4220936" y="1304195"/>
          <a:ext cx="4752467" cy="31646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78098">
                  <a:extLst>
                    <a:ext uri="{9D8B030D-6E8A-4147-A177-3AD203B41FA5}">
                      <a16:colId xmlns:a16="http://schemas.microsoft.com/office/drawing/2014/main" val="635368296"/>
                    </a:ext>
                  </a:extLst>
                </a:gridCol>
                <a:gridCol w="2149606">
                  <a:extLst>
                    <a:ext uri="{9D8B030D-6E8A-4147-A177-3AD203B41FA5}">
                      <a16:colId xmlns:a16="http://schemas.microsoft.com/office/drawing/2014/main" val="1901974952"/>
                    </a:ext>
                  </a:extLst>
                </a:gridCol>
                <a:gridCol w="1024763">
                  <a:extLst>
                    <a:ext uri="{9D8B030D-6E8A-4147-A177-3AD203B41FA5}">
                      <a16:colId xmlns:a16="http://schemas.microsoft.com/office/drawing/2014/main" val="1790498232"/>
                    </a:ext>
                  </a:extLst>
                </a:gridCol>
              </a:tblGrid>
              <a:tr h="201930"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265" marR="88265" marT="9525" marB="0"/>
                </a:tc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265" marR="88265" marT="9525" marB="0"/>
                </a:tc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265" marR="88265" marT="9525" marB="0"/>
                </a:tc>
                <a:extLst>
                  <a:ext uri="{0D108BD9-81ED-4DB2-BD59-A6C34878D82A}">
                    <a16:rowId xmlns:a16="http://schemas.microsoft.com/office/drawing/2014/main" val="2168677518"/>
                  </a:ext>
                </a:extLst>
              </a:tr>
              <a:tr h="201930"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kern="1200" dirty="0">
                          <a:effectLst/>
                        </a:rPr>
                        <a:t>Docs request</a:t>
                      </a: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265" marR="88265" marT="9525" marB="0"/>
                </a:tc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b="1" kern="1200" dirty="0">
                          <a:effectLst/>
                        </a:rPr>
                        <a:t>10 Aug 2021 (Tuesday)</a:t>
                      </a:r>
                      <a:endParaRPr lang="en-US" sz="10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265" marR="88265" marT="9525" marB="0"/>
                </a:tc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b="1" kern="1200" dirty="0">
                          <a:effectLst/>
                        </a:rPr>
                        <a:t>2359 UTC</a:t>
                      </a:r>
                      <a:endParaRPr lang="en-US" sz="10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265" marR="88265" marT="9525" marB="0"/>
                </a:tc>
                <a:extLst>
                  <a:ext uri="{0D108BD9-81ED-4DB2-BD59-A6C34878D82A}">
                    <a16:rowId xmlns:a16="http://schemas.microsoft.com/office/drawing/2014/main" val="662796035"/>
                  </a:ext>
                </a:extLst>
              </a:tr>
              <a:tr h="201930"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kern="1200" dirty="0">
                          <a:effectLst/>
                        </a:rPr>
                        <a:t>Docs submission</a:t>
                      </a: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265" marR="88265" marT="9525" marB="0"/>
                </a:tc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b="1" kern="1200" dirty="0">
                          <a:effectLst/>
                        </a:rPr>
                        <a:t>10 Aug 2021 (Tuesday)</a:t>
                      </a:r>
                      <a:endParaRPr lang="en-US" sz="10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265" marR="88265" marT="9525" marB="0"/>
                </a:tc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b="1" kern="1200" dirty="0">
                          <a:effectLst/>
                        </a:rPr>
                        <a:t>2359 UTC</a:t>
                      </a:r>
                      <a:endParaRPr lang="en-US" sz="10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265" marR="88265" marT="9525" marB="0"/>
                </a:tc>
                <a:extLst>
                  <a:ext uri="{0D108BD9-81ED-4DB2-BD59-A6C34878D82A}">
                    <a16:rowId xmlns:a16="http://schemas.microsoft.com/office/drawing/2014/main" val="3745396337"/>
                  </a:ext>
                </a:extLst>
              </a:tr>
              <a:tr h="201930"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kern="1200">
                          <a:effectLst/>
                        </a:rPr>
                        <a:t>Start of e-meeting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265" marR="88265" marT="9525" marB="0"/>
                </a:tc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b="1" kern="1200" dirty="0">
                          <a:effectLst/>
                        </a:rPr>
                        <a:t>16 Aug 2021 (Monday), </a:t>
                      </a:r>
                      <a:r>
                        <a:rPr lang="en-US" sz="1100" b="1" kern="1200" dirty="0">
                          <a:solidFill>
                            <a:srgbClr val="FF0000"/>
                          </a:solidFill>
                          <a:effectLst/>
                        </a:rPr>
                        <a:t>CC#1</a:t>
                      </a:r>
                      <a:endParaRPr lang="en-US" sz="10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265" marR="88265" marT="9525" marB="0"/>
                </a:tc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b="1" kern="1200" dirty="0">
                          <a:effectLst/>
                        </a:rPr>
                        <a:t>0000 UTC</a:t>
                      </a:r>
                      <a:endParaRPr lang="en-US" sz="10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265" marR="88265" marT="9525" marB="0"/>
                </a:tc>
                <a:extLst>
                  <a:ext uri="{0D108BD9-81ED-4DB2-BD59-A6C34878D82A}">
                    <a16:rowId xmlns:a16="http://schemas.microsoft.com/office/drawing/2014/main" val="1460853084"/>
                  </a:ext>
                </a:extLst>
              </a:tr>
              <a:tr h="201930"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u="sng" kern="1200">
                          <a:solidFill>
                            <a:srgbClr val="FF0000"/>
                          </a:solidFill>
                          <a:effectLst/>
                        </a:rPr>
                        <a:t>Deadlines#1</a:t>
                      </a:r>
                      <a:endParaRPr lang="en-US" sz="10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265" marR="88265" marT="9525" marB="0"/>
                </a:tc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kern="1200" dirty="0">
                          <a:solidFill>
                            <a:srgbClr val="FF0000"/>
                          </a:solidFill>
                          <a:effectLst/>
                        </a:rPr>
                        <a:t>Applies to AI# 4.X, 5.X, 6.X, 7.X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265" marR="88265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265" marR="88265" marT="9525" marB="0"/>
                </a:tc>
                <a:extLst>
                  <a:ext uri="{0D108BD9-81ED-4DB2-BD59-A6C34878D82A}">
                    <a16:rowId xmlns:a16="http://schemas.microsoft.com/office/drawing/2014/main" val="659433858"/>
                  </a:ext>
                </a:extLst>
              </a:tr>
              <a:tr h="201930"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kern="1200">
                          <a:effectLst/>
                        </a:rPr>
                        <a:t>Revisions by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265" marR="88265" marT="9525" marB="0"/>
                </a:tc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kern="1200" dirty="0">
                          <a:effectLst/>
                        </a:rPr>
                        <a:t>18 Aug 2021 (Wednesday)</a:t>
                      </a: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265" marR="88265" marT="9525" marB="0"/>
                </a:tc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kern="1200" dirty="0">
                          <a:effectLst/>
                        </a:rPr>
                        <a:t>1600 UTC</a:t>
                      </a: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265" marR="88265" marT="9525" marB="0"/>
                </a:tc>
                <a:extLst>
                  <a:ext uri="{0D108BD9-81ED-4DB2-BD59-A6C34878D82A}">
                    <a16:rowId xmlns:a16="http://schemas.microsoft.com/office/drawing/2014/main" val="508912692"/>
                  </a:ext>
                </a:extLst>
              </a:tr>
              <a:tr h="201930"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kern="1200">
                          <a:effectLst/>
                        </a:rPr>
                        <a:t>Final Comments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265" marR="88265" marT="9525" marB="0"/>
                </a:tc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kern="1200" dirty="0">
                          <a:effectLst/>
                        </a:rPr>
                        <a:t>19 Aug 2021 (Thursday)</a:t>
                      </a: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265" marR="88265" marT="9525" marB="0"/>
                </a:tc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kern="1200" dirty="0">
                          <a:effectLst/>
                        </a:rPr>
                        <a:t>1600 UTC</a:t>
                      </a: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265" marR="88265" marT="9525" marB="0"/>
                </a:tc>
                <a:extLst>
                  <a:ext uri="{0D108BD9-81ED-4DB2-BD59-A6C34878D82A}">
                    <a16:rowId xmlns:a16="http://schemas.microsoft.com/office/drawing/2014/main" val="1761530802"/>
                  </a:ext>
                </a:extLst>
              </a:tr>
              <a:tr h="201930"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kern="1200" dirty="0">
                          <a:effectLst/>
                        </a:rPr>
                        <a:t>Close of AI# 4.X, 5.X, 6.X, 7.X</a:t>
                      </a: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265" marR="88265" marT="9525" marB="0"/>
                </a:tc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kern="1200" dirty="0">
                          <a:effectLst/>
                        </a:rPr>
                        <a:t>20 Aug 2021 (Friday), </a:t>
                      </a:r>
                      <a:r>
                        <a:rPr lang="en-US" sz="1100" kern="1200" dirty="0">
                          <a:solidFill>
                            <a:srgbClr val="FF0000"/>
                          </a:solidFill>
                          <a:effectLst/>
                        </a:rPr>
                        <a:t>CC#2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265" marR="88265" marT="9525" marB="0"/>
                </a:tc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kern="1200" dirty="0">
                          <a:effectLst/>
                        </a:rPr>
                        <a:t>1600 UTC</a:t>
                      </a: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265" marR="88265" marT="9525" marB="0"/>
                </a:tc>
                <a:extLst>
                  <a:ext uri="{0D108BD9-81ED-4DB2-BD59-A6C34878D82A}">
                    <a16:rowId xmlns:a16="http://schemas.microsoft.com/office/drawing/2014/main" val="3207137541"/>
                  </a:ext>
                </a:extLst>
              </a:tr>
              <a:tr h="201930"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kern="1200">
                          <a:effectLst/>
                        </a:rPr>
                        <a:t>Upload Approved docs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265" marR="88265" marT="9525" marB="0"/>
                </a:tc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kern="1200" dirty="0">
                          <a:effectLst/>
                        </a:rPr>
                        <a:t>23 Aug 2021 (Monday), </a:t>
                      </a:r>
                      <a:r>
                        <a:rPr lang="en-US" sz="1100" kern="1200" dirty="0">
                          <a:solidFill>
                            <a:srgbClr val="FF0000"/>
                          </a:solidFill>
                          <a:effectLst/>
                        </a:rPr>
                        <a:t>CC#3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265" marR="88265" marT="9525" marB="0"/>
                </a:tc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kern="1200" dirty="0">
                          <a:effectLst/>
                        </a:rPr>
                        <a:t>1600 UTC</a:t>
                      </a: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265" marR="88265" marT="9525" marB="0"/>
                </a:tc>
                <a:extLst>
                  <a:ext uri="{0D108BD9-81ED-4DB2-BD59-A6C34878D82A}">
                    <a16:rowId xmlns:a16="http://schemas.microsoft.com/office/drawing/2014/main" val="1182526568"/>
                  </a:ext>
                </a:extLst>
              </a:tr>
              <a:tr h="201930"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u="sng" kern="1200">
                          <a:solidFill>
                            <a:srgbClr val="FF0000"/>
                          </a:solidFill>
                          <a:effectLst/>
                        </a:rPr>
                        <a:t>Deadlines#2</a:t>
                      </a:r>
                      <a:endParaRPr lang="en-US" sz="10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265" marR="88265" marT="9525" marB="0"/>
                </a:tc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kern="1200" dirty="0">
                          <a:solidFill>
                            <a:srgbClr val="FF0000"/>
                          </a:solidFill>
                          <a:effectLst/>
                        </a:rPr>
                        <a:t>Applies to AI# 8.X, 9.X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265" marR="88265" marT="9525" marB="0"/>
                </a:tc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kern="1200" dirty="0">
                          <a:effectLst/>
                        </a:rPr>
                        <a:t> </a:t>
                      </a: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265" marR="88265" marT="9525" marB="0"/>
                </a:tc>
                <a:extLst>
                  <a:ext uri="{0D108BD9-81ED-4DB2-BD59-A6C34878D82A}">
                    <a16:rowId xmlns:a16="http://schemas.microsoft.com/office/drawing/2014/main" val="931248989"/>
                  </a:ext>
                </a:extLst>
              </a:tr>
              <a:tr h="201930"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kern="1200">
                          <a:effectLst/>
                        </a:rPr>
                        <a:t>Revisions 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265" marR="88265" marT="9525" marB="0"/>
                </a:tc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kern="1200" dirty="0">
                          <a:effectLst/>
                        </a:rPr>
                        <a:t>24 Aug 2021 (Tuesday) </a:t>
                      </a: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265" marR="88265" marT="9525" marB="0"/>
                </a:tc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kern="1200" dirty="0">
                          <a:effectLst/>
                        </a:rPr>
                        <a:t>1600 UTC</a:t>
                      </a: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265" marR="88265" marT="9525" marB="0"/>
                </a:tc>
                <a:extLst>
                  <a:ext uri="{0D108BD9-81ED-4DB2-BD59-A6C34878D82A}">
                    <a16:rowId xmlns:a16="http://schemas.microsoft.com/office/drawing/2014/main" val="1357340147"/>
                  </a:ext>
                </a:extLst>
              </a:tr>
              <a:tr h="201930"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kern="1200" dirty="0">
                          <a:effectLst/>
                        </a:rPr>
                        <a:t>Final Comments</a:t>
                      </a: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265" marR="88265" marT="9525" marB="0"/>
                </a:tc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kern="1200" dirty="0">
                          <a:effectLst/>
                        </a:rPr>
                        <a:t>25 Aug 2021 (Wednesday)</a:t>
                      </a: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265" marR="88265" marT="9525" marB="0"/>
                </a:tc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kern="1200" dirty="0">
                          <a:effectLst/>
                        </a:rPr>
                        <a:t>1600 UTC</a:t>
                      </a: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265" marR="88265" marT="9525" marB="0"/>
                </a:tc>
                <a:extLst>
                  <a:ext uri="{0D108BD9-81ED-4DB2-BD59-A6C34878D82A}">
                    <a16:rowId xmlns:a16="http://schemas.microsoft.com/office/drawing/2014/main" val="807512529"/>
                  </a:ext>
                </a:extLst>
              </a:tr>
              <a:tr h="201930"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265" marR="88265" marT="9525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effectLst/>
                        </a:rPr>
                        <a:t>26 Aug 2021 (Thursday), </a:t>
                      </a:r>
                      <a:r>
                        <a:rPr lang="en-US" sz="1100" kern="1200" dirty="0">
                          <a:solidFill>
                            <a:srgbClr val="FF0000"/>
                          </a:solidFill>
                          <a:effectLst/>
                        </a:rPr>
                        <a:t>CC4</a:t>
                      </a:r>
                      <a:endParaRPr lang="en-US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265" marR="88265" marT="9525" marB="0"/>
                </a:tc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265" marR="88265" marT="9525" marB="0"/>
                </a:tc>
                <a:extLst>
                  <a:ext uri="{0D108BD9-81ED-4DB2-BD59-A6C34878D82A}">
                    <a16:rowId xmlns:a16="http://schemas.microsoft.com/office/drawing/2014/main" val="19962424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kern="1200" dirty="0">
                          <a:effectLst/>
                        </a:rPr>
                        <a:t>Close of e-meeting</a:t>
                      </a: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265" marR="88265" marT="9525" marB="0"/>
                </a:tc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b="1" kern="1200" dirty="0">
                          <a:effectLst/>
                        </a:rPr>
                        <a:t>27 Aug 2021 (Friday), </a:t>
                      </a:r>
                      <a:r>
                        <a:rPr lang="en-US" sz="1100" b="1" kern="1200" dirty="0">
                          <a:solidFill>
                            <a:srgbClr val="FF0000"/>
                          </a:solidFill>
                          <a:effectLst/>
                        </a:rPr>
                        <a:t>CC#5</a:t>
                      </a:r>
                      <a:endParaRPr lang="en-US" sz="10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265" marR="88265" marT="9525" marB="0"/>
                </a:tc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b="1" kern="1200" dirty="0">
                          <a:effectLst/>
                        </a:rPr>
                        <a:t>1700 UTC</a:t>
                      </a:r>
                      <a:endParaRPr lang="en-US" sz="10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265" marR="88265" marT="9525" marB="0"/>
                </a:tc>
                <a:extLst>
                  <a:ext uri="{0D108BD9-81ED-4DB2-BD59-A6C34878D82A}">
                    <a16:rowId xmlns:a16="http://schemas.microsoft.com/office/drawing/2014/main" val="3280711076"/>
                  </a:ext>
                </a:extLst>
              </a:tr>
              <a:tr h="201930"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kern="1200">
                          <a:effectLst/>
                        </a:rPr>
                        <a:t>Upload Approved docs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265" marR="88265" marT="9525" marB="0"/>
                </a:tc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kern="1200" dirty="0">
                          <a:effectLst/>
                        </a:rPr>
                        <a:t>30 Aug 2021 (Monday)</a:t>
                      </a: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265" marR="88265" marT="9525" marB="0"/>
                </a:tc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kern="1200" dirty="0">
                          <a:effectLst/>
                        </a:rPr>
                        <a:t>1700 UTC</a:t>
                      </a: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265" marR="88265" marT="9525" marB="0"/>
                </a:tc>
                <a:extLst>
                  <a:ext uri="{0D108BD9-81ED-4DB2-BD59-A6C34878D82A}">
                    <a16:rowId xmlns:a16="http://schemas.microsoft.com/office/drawing/2014/main" val="41290515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43837161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2864" y="171450"/>
            <a:ext cx="6003925" cy="857250"/>
          </a:xfrm>
        </p:spPr>
        <p:txBody>
          <a:bodyPr wrap="square" anchor="ctr">
            <a:normAutofit/>
          </a:bodyPr>
          <a:lstStyle/>
          <a:p>
            <a:r>
              <a:rPr lang="en-US" dirty="0"/>
              <a:t>SA2#147E Dates/Agenda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B67A83E-4BB3-4529-93EC-CE40CAF233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8984" y="1028701"/>
            <a:ext cx="4069611" cy="3819746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1200" dirty="0"/>
              <a:t>Preliminary Agenda (subjected to changes): </a:t>
            </a:r>
          </a:p>
          <a:p>
            <a:pPr marL="571500" lvl="1" indent="-228600">
              <a:lnSpc>
                <a:spcPct val="110000"/>
              </a:lnSpc>
              <a:defRPr/>
            </a:pPr>
            <a:r>
              <a:rPr lang="en-US" sz="1000" dirty="0"/>
              <a:t>AI 4.1: Incoming LSs on all agenda items</a:t>
            </a:r>
          </a:p>
          <a:p>
            <a:pPr marL="571500" lvl="1" indent="-228600">
              <a:lnSpc>
                <a:spcPct val="110000"/>
              </a:lnSpc>
              <a:defRPr/>
            </a:pPr>
            <a:r>
              <a:rPr lang="en-US" sz="1000" dirty="0"/>
              <a:t>AI 8.X : Rel-17 maintenance – RAN alignment, corrections etc.</a:t>
            </a:r>
          </a:p>
          <a:p>
            <a:pPr marL="571500" lvl="1" indent="-228600">
              <a:lnSpc>
                <a:spcPct val="110000"/>
              </a:lnSpc>
              <a:defRPr/>
            </a:pPr>
            <a:r>
              <a:rPr lang="en-US" sz="1000" dirty="0"/>
              <a:t>No AI 5.X, 6.X, 7.X</a:t>
            </a:r>
          </a:p>
          <a:p>
            <a:pPr marL="571500" lvl="1" indent="-228600">
              <a:lnSpc>
                <a:spcPct val="110000"/>
              </a:lnSpc>
              <a:defRPr/>
            </a:pPr>
            <a:r>
              <a:rPr lang="en-US" sz="1000" dirty="0"/>
              <a:t>Rel-18 SID/WID scheduling (based on TSG SA approval/guidance)</a:t>
            </a:r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defRPr/>
            </a:pPr>
            <a:endParaRPr lang="en-US" altLang="en-US" sz="1200" dirty="0"/>
          </a:p>
          <a:p>
            <a:pPr marL="457200" lvl="1" indent="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None/>
              <a:defRPr/>
            </a:pPr>
            <a:r>
              <a:rPr lang="en-US" altLang="en-US" sz="1200" dirty="0">
                <a:solidFill>
                  <a:srgbClr val="FF0000"/>
                </a:solidFill>
              </a:rPr>
              <a:t>To be discussed further </a:t>
            </a:r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defRPr/>
            </a:pPr>
            <a:endParaRPr lang="en-US" altLang="en-US" sz="1200" dirty="0"/>
          </a:p>
          <a:p>
            <a:pPr>
              <a:defRPr/>
            </a:pPr>
            <a:endParaRPr lang="en-US" altLang="en-US" sz="1200" dirty="0"/>
          </a:p>
          <a:p>
            <a:pPr>
              <a:defRPr/>
            </a:pPr>
            <a:endParaRPr lang="en-US" altLang="en-US" sz="12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FB41255-4EA7-4C13-A9E3-F2A893C143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0667972"/>
              </p:ext>
            </p:extLst>
          </p:nvPr>
        </p:nvGraphicFramePr>
        <p:xfrm>
          <a:off x="4220936" y="1304195"/>
          <a:ext cx="4752467" cy="16154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78098">
                  <a:extLst>
                    <a:ext uri="{9D8B030D-6E8A-4147-A177-3AD203B41FA5}">
                      <a16:colId xmlns:a16="http://schemas.microsoft.com/office/drawing/2014/main" val="635368296"/>
                    </a:ext>
                  </a:extLst>
                </a:gridCol>
                <a:gridCol w="2149606">
                  <a:extLst>
                    <a:ext uri="{9D8B030D-6E8A-4147-A177-3AD203B41FA5}">
                      <a16:colId xmlns:a16="http://schemas.microsoft.com/office/drawing/2014/main" val="1901974952"/>
                    </a:ext>
                  </a:extLst>
                </a:gridCol>
                <a:gridCol w="1024763">
                  <a:extLst>
                    <a:ext uri="{9D8B030D-6E8A-4147-A177-3AD203B41FA5}">
                      <a16:colId xmlns:a16="http://schemas.microsoft.com/office/drawing/2014/main" val="1790498232"/>
                    </a:ext>
                  </a:extLst>
                </a:gridCol>
              </a:tblGrid>
              <a:tr h="201930"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265" marR="88265" marT="9525" marB="0"/>
                </a:tc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265" marR="88265" marT="9525" marB="0"/>
                </a:tc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265" marR="88265" marT="9525" marB="0"/>
                </a:tc>
                <a:extLst>
                  <a:ext uri="{0D108BD9-81ED-4DB2-BD59-A6C34878D82A}">
                    <a16:rowId xmlns:a16="http://schemas.microsoft.com/office/drawing/2014/main" val="2168677518"/>
                  </a:ext>
                </a:extLst>
              </a:tr>
              <a:tr h="201930"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kern="1200" dirty="0">
                          <a:effectLst/>
                        </a:rPr>
                        <a:t>Docs request</a:t>
                      </a: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265" marR="88265" marT="9525" marB="0"/>
                </a:tc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b="0" kern="1200" dirty="0">
                          <a:effectLst/>
                        </a:rPr>
                        <a:t>11 Oct 2021 (Monday)</a:t>
                      </a:r>
                      <a:endParaRPr lang="en-US" sz="1000" b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265" marR="88265" marT="9525" marB="0"/>
                </a:tc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b="0" kern="1200" dirty="0">
                          <a:effectLst/>
                        </a:rPr>
                        <a:t>2359 UTC</a:t>
                      </a:r>
                      <a:endParaRPr lang="en-US" sz="1000" b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265" marR="88265" marT="9525" marB="0"/>
                </a:tc>
                <a:extLst>
                  <a:ext uri="{0D108BD9-81ED-4DB2-BD59-A6C34878D82A}">
                    <a16:rowId xmlns:a16="http://schemas.microsoft.com/office/drawing/2014/main" val="662796035"/>
                  </a:ext>
                </a:extLst>
              </a:tr>
              <a:tr h="201930"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kern="1200" dirty="0">
                          <a:effectLst/>
                        </a:rPr>
                        <a:t>Docs submission</a:t>
                      </a: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265" marR="88265" marT="9525" marB="0"/>
                </a:tc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b="0" kern="1200" dirty="0">
                          <a:effectLst/>
                        </a:rPr>
                        <a:t>11 Oct 2021 (Monday)</a:t>
                      </a:r>
                      <a:endParaRPr lang="en-US" sz="1000" b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265" marR="88265" marT="9525" marB="0"/>
                </a:tc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b="0" kern="1200" dirty="0">
                          <a:effectLst/>
                        </a:rPr>
                        <a:t>2359 UTC</a:t>
                      </a:r>
                      <a:endParaRPr lang="en-US" sz="1000" b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265" marR="88265" marT="9525" marB="0"/>
                </a:tc>
                <a:extLst>
                  <a:ext uri="{0D108BD9-81ED-4DB2-BD59-A6C34878D82A}">
                    <a16:rowId xmlns:a16="http://schemas.microsoft.com/office/drawing/2014/main" val="3745396337"/>
                  </a:ext>
                </a:extLst>
              </a:tr>
              <a:tr h="201930"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kern="1200">
                          <a:effectLst/>
                        </a:rPr>
                        <a:t>Start of e-meeting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265" marR="88265" marT="9525" marB="0"/>
                </a:tc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b="0" kern="1200" dirty="0">
                          <a:effectLst/>
                        </a:rPr>
                        <a:t>18 Oct 2021 (Monday)</a:t>
                      </a:r>
                      <a:endParaRPr lang="en-US" sz="1000" b="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265" marR="88265" marT="9525" marB="0"/>
                </a:tc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b="0" kern="1200" dirty="0">
                          <a:effectLst/>
                        </a:rPr>
                        <a:t>0000 UTC</a:t>
                      </a:r>
                      <a:endParaRPr lang="en-US" sz="1000" b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265" marR="88265" marT="9525" marB="0"/>
                </a:tc>
                <a:extLst>
                  <a:ext uri="{0D108BD9-81ED-4DB2-BD59-A6C34878D82A}">
                    <a16:rowId xmlns:a16="http://schemas.microsoft.com/office/drawing/2014/main" val="1460853084"/>
                  </a:ext>
                </a:extLst>
              </a:tr>
              <a:tr h="201930"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kern="1200">
                          <a:effectLst/>
                        </a:rPr>
                        <a:t>Revisions 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265" marR="88265" marT="9525" marB="0"/>
                </a:tc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kern="1200" dirty="0">
                          <a:effectLst/>
                        </a:rPr>
                        <a:t>20 Oct 2021 (Wednesday) </a:t>
                      </a: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265" marR="88265" marT="9525" marB="0"/>
                </a:tc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kern="1200" dirty="0">
                          <a:effectLst/>
                        </a:rPr>
                        <a:t>1600 UTC</a:t>
                      </a: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265" marR="88265" marT="9525" marB="0"/>
                </a:tc>
                <a:extLst>
                  <a:ext uri="{0D108BD9-81ED-4DB2-BD59-A6C34878D82A}">
                    <a16:rowId xmlns:a16="http://schemas.microsoft.com/office/drawing/2014/main" val="2077227410"/>
                  </a:ext>
                </a:extLst>
              </a:tr>
              <a:tr h="201930"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kern="1200" dirty="0">
                          <a:effectLst/>
                        </a:rPr>
                        <a:t>Final Comments</a:t>
                      </a: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265" marR="88265" marT="9525" marB="0"/>
                </a:tc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kern="1200" dirty="0">
                          <a:effectLst/>
                        </a:rPr>
                        <a:t>21 Oct 2021 (Thursday)</a:t>
                      </a: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265" marR="88265" marT="9525" marB="0"/>
                </a:tc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kern="1200" dirty="0">
                          <a:effectLst/>
                        </a:rPr>
                        <a:t>1600 UTC</a:t>
                      </a: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265" marR="88265" marT="9525" marB="0"/>
                </a:tc>
                <a:extLst>
                  <a:ext uri="{0D108BD9-81ED-4DB2-BD59-A6C34878D82A}">
                    <a16:rowId xmlns:a16="http://schemas.microsoft.com/office/drawing/2014/main" val="414399069"/>
                  </a:ext>
                </a:extLst>
              </a:tr>
              <a:tr h="201930"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kern="1200" dirty="0">
                          <a:effectLst/>
                        </a:rPr>
                        <a:t>Close of e-meeting</a:t>
                      </a: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265" marR="88265" marT="9525" marB="0"/>
                </a:tc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b="0" kern="1200" dirty="0">
                          <a:effectLst/>
                        </a:rPr>
                        <a:t>22 Oct 2021 (Friday)</a:t>
                      </a:r>
                      <a:endParaRPr lang="en-US" sz="1000" b="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265" marR="88265" marT="9525" marB="0"/>
                </a:tc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b="0" kern="1200" dirty="0">
                          <a:effectLst/>
                        </a:rPr>
                        <a:t>1700 UTC</a:t>
                      </a:r>
                      <a:endParaRPr lang="en-US" sz="1000" b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265" marR="88265" marT="9525" marB="0"/>
                </a:tc>
                <a:extLst>
                  <a:ext uri="{0D108BD9-81ED-4DB2-BD59-A6C34878D82A}">
                    <a16:rowId xmlns:a16="http://schemas.microsoft.com/office/drawing/2014/main" val="3280711076"/>
                  </a:ext>
                </a:extLst>
              </a:tr>
              <a:tr h="201930"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kern="1200">
                          <a:effectLst/>
                        </a:rPr>
                        <a:t>Upload Approved docs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265" marR="88265" marT="9525" marB="0"/>
                </a:tc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b="0" kern="1200" dirty="0">
                          <a:effectLst/>
                        </a:rPr>
                        <a:t>25 Oct 2021 (Monday)</a:t>
                      </a:r>
                      <a:endParaRPr lang="en-US" sz="1000" b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265" marR="88265" marT="9525" marB="0"/>
                </a:tc>
                <a:tc>
                  <a:txBody>
                    <a:bodyPr/>
                    <a:lstStyle/>
                    <a:p>
                      <a:pPr marL="0" marR="0" fontAlgn="auto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b="0" kern="1200" dirty="0">
                          <a:effectLst/>
                        </a:rPr>
                        <a:t>1700 UTC</a:t>
                      </a:r>
                      <a:endParaRPr lang="en-US" sz="1000" b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265" marR="88265" marT="9525" marB="0"/>
                </a:tc>
                <a:extLst>
                  <a:ext uri="{0D108BD9-81ED-4DB2-BD59-A6C34878D82A}">
                    <a16:rowId xmlns:a16="http://schemas.microsoft.com/office/drawing/2014/main" val="41290515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8054569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4103</TotalTime>
  <Words>1376</Words>
  <Application>Microsoft Office PowerPoint</Application>
  <PresentationFormat>On-screen Show (16:9)</PresentationFormat>
  <Paragraphs>480</Paragraphs>
  <Slides>12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Nokia Pure Text Light</vt:lpstr>
      <vt:lpstr>Times New Roman</vt:lpstr>
      <vt:lpstr>Office Theme</vt:lpstr>
      <vt:lpstr>   SA2 work planning for         Q3/Q4, 2021   </vt:lpstr>
      <vt:lpstr>SA2 meetings in Q1/Q2 2021</vt:lpstr>
      <vt:lpstr>Proposed SA2 meeting plan for Q3/Q4 2021</vt:lpstr>
      <vt:lpstr>SA2 meetings in Q3/Q4 2021</vt:lpstr>
      <vt:lpstr>Rel-18 SID/WID Proposals</vt:lpstr>
      <vt:lpstr>Rel-18 content decisions timeline</vt:lpstr>
      <vt:lpstr>TEI18 Proposals</vt:lpstr>
      <vt:lpstr>SA2#146E Dates/Agenda</vt:lpstr>
      <vt:lpstr>SA2#147E Dates/Agenda</vt:lpstr>
      <vt:lpstr>SA2#148E Dates/Agenda</vt:lpstr>
      <vt:lpstr>Summary of Proposals for Endorsement </vt:lpstr>
      <vt:lpstr>Thank You 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SA2 Q3/Q4 Work Planning </dc:title>
  <dc:creator>06-10-2219_Puneet Jain</dc:creator>
  <cp:keywords>CTPClassification=CTP_NT</cp:keywords>
  <cp:lastModifiedBy>Puneet Jain</cp:lastModifiedBy>
  <cp:revision>154</cp:revision>
  <dcterms:created xsi:type="dcterms:W3CDTF">2020-07-06T23:21:42Z</dcterms:created>
  <dcterms:modified xsi:type="dcterms:W3CDTF">2021-05-10T20:53:57Z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ae51f98a-aead-4539-a7e5-4940f899ed06</vt:lpwstr>
  </property>
  <property fmtid="{D5CDD505-2E9C-101B-9397-08002B2CF9AE}" pid="3" name="CTP_TimeStamp">
    <vt:lpwstr>2020-07-08 19:09:55Z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