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3" autoAdjust="0"/>
    <p:restoredTop sz="94660"/>
  </p:normalViewPr>
  <p:slideViewPr>
    <p:cSldViewPr snapToGrid="0">
      <p:cViewPr varScale="1">
        <p:scale>
          <a:sx n="93" d="100"/>
          <a:sy n="93" d="100"/>
        </p:scale>
        <p:origin x="72" y="32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3F10F-4CAD-470A-9CA2-6DAE7FD151C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DE"/>
          </a:p>
        </p:txBody>
      </p:sp>
      <p:sp>
        <p:nvSpPr>
          <p:cNvPr id="3" name="Subtitle 2">
            <a:extLst>
              <a:ext uri="{FF2B5EF4-FFF2-40B4-BE49-F238E27FC236}">
                <a16:creationId xmlns:a16="http://schemas.microsoft.com/office/drawing/2014/main" id="{5F565E7A-E047-477A-A41F-9382B46B2E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DE"/>
          </a:p>
        </p:txBody>
      </p:sp>
      <p:sp>
        <p:nvSpPr>
          <p:cNvPr id="4" name="Date Placeholder 3">
            <a:extLst>
              <a:ext uri="{FF2B5EF4-FFF2-40B4-BE49-F238E27FC236}">
                <a16:creationId xmlns:a16="http://schemas.microsoft.com/office/drawing/2014/main" id="{5C5932C5-8FF2-40E5-8E8D-A46E90050FDE}"/>
              </a:ext>
            </a:extLst>
          </p:cNvPr>
          <p:cNvSpPr>
            <a:spLocks noGrp="1"/>
          </p:cNvSpPr>
          <p:nvPr>
            <p:ph type="dt" sz="half" idx="10"/>
          </p:nvPr>
        </p:nvSpPr>
        <p:spPr/>
        <p:txBody>
          <a:bodyPr/>
          <a:lstStyle/>
          <a:p>
            <a:fld id="{40515D7C-01E4-46F7-9C0A-B28E4F25D7D4}" type="datetimeFigureOut">
              <a:rPr lang="en-DE" smtClean="0"/>
              <a:t>10/05/2021</a:t>
            </a:fld>
            <a:endParaRPr lang="en-DE"/>
          </a:p>
        </p:txBody>
      </p:sp>
      <p:sp>
        <p:nvSpPr>
          <p:cNvPr id="5" name="Footer Placeholder 4">
            <a:extLst>
              <a:ext uri="{FF2B5EF4-FFF2-40B4-BE49-F238E27FC236}">
                <a16:creationId xmlns:a16="http://schemas.microsoft.com/office/drawing/2014/main" id="{A870AC0A-0B8A-43AE-94F4-9081068FC1BC}"/>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2C258FEE-C3EE-41BE-95C6-9747F22162F0}"/>
              </a:ext>
            </a:extLst>
          </p:cNvPr>
          <p:cNvSpPr>
            <a:spLocks noGrp="1"/>
          </p:cNvSpPr>
          <p:nvPr>
            <p:ph type="sldNum" sz="quarter" idx="12"/>
          </p:nvPr>
        </p:nvSpPr>
        <p:spPr/>
        <p:txBody>
          <a:bodyPr/>
          <a:lstStyle/>
          <a:p>
            <a:fld id="{285355B8-A2C1-4321-9FA8-DB623E76243C}" type="slidenum">
              <a:rPr lang="en-DE" smtClean="0"/>
              <a:t>‹#›</a:t>
            </a:fld>
            <a:endParaRPr lang="en-DE"/>
          </a:p>
        </p:txBody>
      </p:sp>
    </p:spTree>
    <p:extLst>
      <p:ext uri="{BB962C8B-B14F-4D97-AF65-F5344CB8AC3E}">
        <p14:creationId xmlns:p14="http://schemas.microsoft.com/office/powerpoint/2010/main" val="1032660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35D6D-AFB0-49BC-B537-84F9FB06307C}"/>
              </a:ext>
            </a:extLst>
          </p:cNvPr>
          <p:cNvSpPr>
            <a:spLocks noGrp="1"/>
          </p:cNvSpPr>
          <p:nvPr>
            <p:ph type="title"/>
          </p:nvPr>
        </p:nvSpPr>
        <p:spPr/>
        <p:txBody>
          <a:bodyPr/>
          <a:lstStyle/>
          <a:p>
            <a:r>
              <a:rPr lang="en-US"/>
              <a:t>Click to edit Master title style</a:t>
            </a:r>
            <a:endParaRPr lang="en-DE"/>
          </a:p>
        </p:txBody>
      </p:sp>
      <p:sp>
        <p:nvSpPr>
          <p:cNvPr id="3" name="Vertical Text Placeholder 2">
            <a:extLst>
              <a:ext uri="{FF2B5EF4-FFF2-40B4-BE49-F238E27FC236}">
                <a16:creationId xmlns:a16="http://schemas.microsoft.com/office/drawing/2014/main" id="{896287D0-8A30-46F3-9940-CCED2169E3D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E43BA7EA-9D06-4C31-BD63-E59B09AEF355}"/>
              </a:ext>
            </a:extLst>
          </p:cNvPr>
          <p:cNvSpPr>
            <a:spLocks noGrp="1"/>
          </p:cNvSpPr>
          <p:nvPr>
            <p:ph type="dt" sz="half" idx="10"/>
          </p:nvPr>
        </p:nvSpPr>
        <p:spPr/>
        <p:txBody>
          <a:bodyPr/>
          <a:lstStyle/>
          <a:p>
            <a:fld id="{40515D7C-01E4-46F7-9C0A-B28E4F25D7D4}" type="datetimeFigureOut">
              <a:rPr lang="en-DE" smtClean="0"/>
              <a:t>10/05/2021</a:t>
            </a:fld>
            <a:endParaRPr lang="en-DE"/>
          </a:p>
        </p:txBody>
      </p:sp>
      <p:sp>
        <p:nvSpPr>
          <p:cNvPr id="5" name="Footer Placeholder 4">
            <a:extLst>
              <a:ext uri="{FF2B5EF4-FFF2-40B4-BE49-F238E27FC236}">
                <a16:creationId xmlns:a16="http://schemas.microsoft.com/office/drawing/2014/main" id="{51CE21DC-B195-4FE5-B2E8-E402F943D7AB}"/>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6EE042AE-BFD2-45CE-B1E1-4B0202A35F3A}"/>
              </a:ext>
            </a:extLst>
          </p:cNvPr>
          <p:cNvSpPr>
            <a:spLocks noGrp="1"/>
          </p:cNvSpPr>
          <p:nvPr>
            <p:ph type="sldNum" sz="quarter" idx="12"/>
          </p:nvPr>
        </p:nvSpPr>
        <p:spPr/>
        <p:txBody>
          <a:bodyPr/>
          <a:lstStyle/>
          <a:p>
            <a:fld id="{285355B8-A2C1-4321-9FA8-DB623E76243C}" type="slidenum">
              <a:rPr lang="en-DE" smtClean="0"/>
              <a:t>‹#›</a:t>
            </a:fld>
            <a:endParaRPr lang="en-DE"/>
          </a:p>
        </p:txBody>
      </p:sp>
    </p:spTree>
    <p:extLst>
      <p:ext uri="{BB962C8B-B14F-4D97-AF65-F5344CB8AC3E}">
        <p14:creationId xmlns:p14="http://schemas.microsoft.com/office/powerpoint/2010/main" val="2468395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6A86795-6B67-473C-BFBB-FF1074B17FF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DE"/>
          </a:p>
        </p:txBody>
      </p:sp>
      <p:sp>
        <p:nvSpPr>
          <p:cNvPr id="3" name="Vertical Text Placeholder 2">
            <a:extLst>
              <a:ext uri="{FF2B5EF4-FFF2-40B4-BE49-F238E27FC236}">
                <a16:creationId xmlns:a16="http://schemas.microsoft.com/office/drawing/2014/main" id="{DE354BC3-BC19-4A5E-9626-964BA185749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C9FC2D30-E40C-4511-BD39-D8A30D2E33AE}"/>
              </a:ext>
            </a:extLst>
          </p:cNvPr>
          <p:cNvSpPr>
            <a:spLocks noGrp="1"/>
          </p:cNvSpPr>
          <p:nvPr>
            <p:ph type="dt" sz="half" idx="10"/>
          </p:nvPr>
        </p:nvSpPr>
        <p:spPr/>
        <p:txBody>
          <a:bodyPr/>
          <a:lstStyle/>
          <a:p>
            <a:fld id="{40515D7C-01E4-46F7-9C0A-B28E4F25D7D4}" type="datetimeFigureOut">
              <a:rPr lang="en-DE" smtClean="0"/>
              <a:t>10/05/2021</a:t>
            </a:fld>
            <a:endParaRPr lang="en-DE"/>
          </a:p>
        </p:txBody>
      </p:sp>
      <p:sp>
        <p:nvSpPr>
          <p:cNvPr id="5" name="Footer Placeholder 4">
            <a:extLst>
              <a:ext uri="{FF2B5EF4-FFF2-40B4-BE49-F238E27FC236}">
                <a16:creationId xmlns:a16="http://schemas.microsoft.com/office/drawing/2014/main" id="{C2E4B2C8-1362-48A1-8868-AD97ECE9D0F9}"/>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7006B87B-0F65-472B-9C64-9C7F47D4DF39}"/>
              </a:ext>
            </a:extLst>
          </p:cNvPr>
          <p:cNvSpPr>
            <a:spLocks noGrp="1"/>
          </p:cNvSpPr>
          <p:nvPr>
            <p:ph type="sldNum" sz="quarter" idx="12"/>
          </p:nvPr>
        </p:nvSpPr>
        <p:spPr/>
        <p:txBody>
          <a:bodyPr/>
          <a:lstStyle/>
          <a:p>
            <a:fld id="{285355B8-A2C1-4321-9FA8-DB623E76243C}" type="slidenum">
              <a:rPr lang="en-DE" smtClean="0"/>
              <a:t>‹#›</a:t>
            </a:fld>
            <a:endParaRPr lang="en-DE"/>
          </a:p>
        </p:txBody>
      </p:sp>
    </p:spTree>
    <p:extLst>
      <p:ext uri="{BB962C8B-B14F-4D97-AF65-F5344CB8AC3E}">
        <p14:creationId xmlns:p14="http://schemas.microsoft.com/office/powerpoint/2010/main" val="2305860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33A41-25BD-4A65-8D1A-9308CC21FEA4}"/>
              </a:ext>
            </a:extLst>
          </p:cNvPr>
          <p:cNvSpPr>
            <a:spLocks noGrp="1"/>
          </p:cNvSpPr>
          <p:nvPr>
            <p:ph type="title"/>
          </p:nvPr>
        </p:nvSpPr>
        <p:spPr/>
        <p:txBody>
          <a:bodyPr/>
          <a:lstStyle/>
          <a:p>
            <a:r>
              <a:rPr lang="en-US"/>
              <a:t>Click to edit Master title style</a:t>
            </a:r>
            <a:endParaRPr lang="en-DE"/>
          </a:p>
        </p:txBody>
      </p:sp>
      <p:sp>
        <p:nvSpPr>
          <p:cNvPr id="3" name="Content Placeholder 2">
            <a:extLst>
              <a:ext uri="{FF2B5EF4-FFF2-40B4-BE49-F238E27FC236}">
                <a16:creationId xmlns:a16="http://schemas.microsoft.com/office/drawing/2014/main" id="{DBE210E8-B611-4214-9FC7-032AD9591CC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01166E4C-36E0-4B17-B7CB-DCD2E7F68C33}"/>
              </a:ext>
            </a:extLst>
          </p:cNvPr>
          <p:cNvSpPr>
            <a:spLocks noGrp="1"/>
          </p:cNvSpPr>
          <p:nvPr>
            <p:ph type="dt" sz="half" idx="10"/>
          </p:nvPr>
        </p:nvSpPr>
        <p:spPr/>
        <p:txBody>
          <a:bodyPr/>
          <a:lstStyle/>
          <a:p>
            <a:fld id="{40515D7C-01E4-46F7-9C0A-B28E4F25D7D4}" type="datetimeFigureOut">
              <a:rPr lang="en-DE" smtClean="0"/>
              <a:t>10/05/2021</a:t>
            </a:fld>
            <a:endParaRPr lang="en-DE"/>
          </a:p>
        </p:txBody>
      </p:sp>
      <p:sp>
        <p:nvSpPr>
          <p:cNvPr id="5" name="Footer Placeholder 4">
            <a:extLst>
              <a:ext uri="{FF2B5EF4-FFF2-40B4-BE49-F238E27FC236}">
                <a16:creationId xmlns:a16="http://schemas.microsoft.com/office/drawing/2014/main" id="{2443601E-5486-49CA-B8F8-4E99CDE5FAF5}"/>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AFABC10D-425D-4D91-AAAB-07A5FD3F1483}"/>
              </a:ext>
            </a:extLst>
          </p:cNvPr>
          <p:cNvSpPr>
            <a:spLocks noGrp="1"/>
          </p:cNvSpPr>
          <p:nvPr>
            <p:ph type="sldNum" sz="quarter" idx="12"/>
          </p:nvPr>
        </p:nvSpPr>
        <p:spPr/>
        <p:txBody>
          <a:bodyPr/>
          <a:lstStyle/>
          <a:p>
            <a:fld id="{285355B8-A2C1-4321-9FA8-DB623E76243C}" type="slidenum">
              <a:rPr lang="en-DE" smtClean="0"/>
              <a:t>‹#›</a:t>
            </a:fld>
            <a:endParaRPr lang="en-DE"/>
          </a:p>
        </p:txBody>
      </p:sp>
    </p:spTree>
    <p:extLst>
      <p:ext uri="{BB962C8B-B14F-4D97-AF65-F5344CB8AC3E}">
        <p14:creationId xmlns:p14="http://schemas.microsoft.com/office/powerpoint/2010/main" val="2080007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2192B-514A-47DC-BC85-245159AF1D9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DE"/>
          </a:p>
        </p:txBody>
      </p:sp>
      <p:sp>
        <p:nvSpPr>
          <p:cNvPr id="3" name="Text Placeholder 2">
            <a:extLst>
              <a:ext uri="{FF2B5EF4-FFF2-40B4-BE49-F238E27FC236}">
                <a16:creationId xmlns:a16="http://schemas.microsoft.com/office/drawing/2014/main" id="{968EAC93-FF57-49C1-8C9A-5CE63CF499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8D39304-FAD6-45A0-8B7A-F34DAAF18419}"/>
              </a:ext>
            </a:extLst>
          </p:cNvPr>
          <p:cNvSpPr>
            <a:spLocks noGrp="1"/>
          </p:cNvSpPr>
          <p:nvPr>
            <p:ph type="dt" sz="half" idx="10"/>
          </p:nvPr>
        </p:nvSpPr>
        <p:spPr/>
        <p:txBody>
          <a:bodyPr/>
          <a:lstStyle/>
          <a:p>
            <a:fld id="{40515D7C-01E4-46F7-9C0A-B28E4F25D7D4}" type="datetimeFigureOut">
              <a:rPr lang="en-DE" smtClean="0"/>
              <a:t>10/05/2021</a:t>
            </a:fld>
            <a:endParaRPr lang="en-DE"/>
          </a:p>
        </p:txBody>
      </p:sp>
      <p:sp>
        <p:nvSpPr>
          <p:cNvPr id="5" name="Footer Placeholder 4">
            <a:extLst>
              <a:ext uri="{FF2B5EF4-FFF2-40B4-BE49-F238E27FC236}">
                <a16:creationId xmlns:a16="http://schemas.microsoft.com/office/drawing/2014/main" id="{76403768-0895-4DEB-BECB-489254F8ABBB}"/>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1F67BBBE-37B0-43BE-B45F-14846E6465C9}"/>
              </a:ext>
            </a:extLst>
          </p:cNvPr>
          <p:cNvSpPr>
            <a:spLocks noGrp="1"/>
          </p:cNvSpPr>
          <p:nvPr>
            <p:ph type="sldNum" sz="quarter" idx="12"/>
          </p:nvPr>
        </p:nvSpPr>
        <p:spPr/>
        <p:txBody>
          <a:bodyPr/>
          <a:lstStyle/>
          <a:p>
            <a:fld id="{285355B8-A2C1-4321-9FA8-DB623E76243C}" type="slidenum">
              <a:rPr lang="en-DE" smtClean="0"/>
              <a:t>‹#›</a:t>
            </a:fld>
            <a:endParaRPr lang="en-DE"/>
          </a:p>
        </p:txBody>
      </p:sp>
    </p:spTree>
    <p:extLst>
      <p:ext uri="{BB962C8B-B14F-4D97-AF65-F5344CB8AC3E}">
        <p14:creationId xmlns:p14="http://schemas.microsoft.com/office/powerpoint/2010/main" val="797111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243AC-719D-41A4-AF99-B9AE947387CA}"/>
              </a:ext>
            </a:extLst>
          </p:cNvPr>
          <p:cNvSpPr>
            <a:spLocks noGrp="1"/>
          </p:cNvSpPr>
          <p:nvPr>
            <p:ph type="title"/>
          </p:nvPr>
        </p:nvSpPr>
        <p:spPr/>
        <p:txBody>
          <a:bodyPr/>
          <a:lstStyle/>
          <a:p>
            <a:r>
              <a:rPr lang="en-US"/>
              <a:t>Click to edit Master title style</a:t>
            </a:r>
            <a:endParaRPr lang="en-DE"/>
          </a:p>
        </p:txBody>
      </p:sp>
      <p:sp>
        <p:nvSpPr>
          <p:cNvPr id="3" name="Content Placeholder 2">
            <a:extLst>
              <a:ext uri="{FF2B5EF4-FFF2-40B4-BE49-F238E27FC236}">
                <a16:creationId xmlns:a16="http://schemas.microsoft.com/office/drawing/2014/main" id="{0910BF25-99F9-43C4-B4DF-74798521B07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Content Placeholder 3">
            <a:extLst>
              <a:ext uri="{FF2B5EF4-FFF2-40B4-BE49-F238E27FC236}">
                <a16:creationId xmlns:a16="http://schemas.microsoft.com/office/drawing/2014/main" id="{9D1BD82F-1F39-4FD7-A328-364ED1B8356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5" name="Date Placeholder 4">
            <a:extLst>
              <a:ext uri="{FF2B5EF4-FFF2-40B4-BE49-F238E27FC236}">
                <a16:creationId xmlns:a16="http://schemas.microsoft.com/office/drawing/2014/main" id="{B950DD90-BFB3-4942-AF1F-B3D30D563DD6}"/>
              </a:ext>
            </a:extLst>
          </p:cNvPr>
          <p:cNvSpPr>
            <a:spLocks noGrp="1"/>
          </p:cNvSpPr>
          <p:nvPr>
            <p:ph type="dt" sz="half" idx="10"/>
          </p:nvPr>
        </p:nvSpPr>
        <p:spPr/>
        <p:txBody>
          <a:bodyPr/>
          <a:lstStyle/>
          <a:p>
            <a:fld id="{40515D7C-01E4-46F7-9C0A-B28E4F25D7D4}" type="datetimeFigureOut">
              <a:rPr lang="en-DE" smtClean="0"/>
              <a:t>10/05/2021</a:t>
            </a:fld>
            <a:endParaRPr lang="en-DE"/>
          </a:p>
        </p:txBody>
      </p:sp>
      <p:sp>
        <p:nvSpPr>
          <p:cNvPr id="6" name="Footer Placeholder 5">
            <a:extLst>
              <a:ext uri="{FF2B5EF4-FFF2-40B4-BE49-F238E27FC236}">
                <a16:creationId xmlns:a16="http://schemas.microsoft.com/office/drawing/2014/main" id="{368D1198-5754-48BB-B09C-E6D3712EAE70}"/>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5207C447-7CFF-414E-8886-1CA4B7EB4D8B}"/>
              </a:ext>
            </a:extLst>
          </p:cNvPr>
          <p:cNvSpPr>
            <a:spLocks noGrp="1"/>
          </p:cNvSpPr>
          <p:nvPr>
            <p:ph type="sldNum" sz="quarter" idx="12"/>
          </p:nvPr>
        </p:nvSpPr>
        <p:spPr/>
        <p:txBody>
          <a:bodyPr/>
          <a:lstStyle/>
          <a:p>
            <a:fld id="{285355B8-A2C1-4321-9FA8-DB623E76243C}" type="slidenum">
              <a:rPr lang="en-DE" smtClean="0"/>
              <a:t>‹#›</a:t>
            </a:fld>
            <a:endParaRPr lang="en-DE"/>
          </a:p>
        </p:txBody>
      </p:sp>
    </p:spTree>
    <p:extLst>
      <p:ext uri="{BB962C8B-B14F-4D97-AF65-F5344CB8AC3E}">
        <p14:creationId xmlns:p14="http://schemas.microsoft.com/office/powerpoint/2010/main" val="24062417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FB5E0-9CEF-47C1-AA3A-69A76F82FA36}"/>
              </a:ext>
            </a:extLst>
          </p:cNvPr>
          <p:cNvSpPr>
            <a:spLocks noGrp="1"/>
          </p:cNvSpPr>
          <p:nvPr>
            <p:ph type="title"/>
          </p:nvPr>
        </p:nvSpPr>
        <p:spPr>
          <a:xfrm>
            <a:off x="839788" y="365125"/>
            <a:ext cx="10515600" cy="1325563"/>
          </a:xfrm>
        </p:spPr>
        <p:txBody>
          <a:bodyPr/>
          <a:lstStyle/>
          <a:p>
            <a:r>
              <a:rPr lang="en-US"/>
              <a:t>Click to edit Master title style</a:t>
            </a:r>
            <a:endParaRPr lang="en-DE"/>
          </a:p>
        </p:txBody>
      </p:sp>
      <p:sp>
        <p:nvSpPr>
          <p:cNvPr id="3" name="Text Placeholder 2">
            <a:extLst>
              <a:ext uri="{FF2B5EF4-FFF2-40B4-BE49-F238E27FC236}">
                <a16:creationId xmlns:a16="http://schemas.microsoft.com/office/drawing/2014/main" id="{36BCD0C9-D65E-4996-8882-6FEAC7D04D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C5CD16E-960C-4C22-A141-AA179FA7AB9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5" name="Text Placeholder 4">
            <a:extLst>
              <a:ext uri="{FF2B5EF4-FFF2-40B4-BE49-F238E27FC236}">
                <a16:creationId xmlns:a16="http://schemas.microsoft.com/office/drawing/2014/main" id="{7AF6FD76-E389-4217-8443-CF7E87BD6E2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DDC2143-09D4-436A-84FF-DAFD8294ED4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7" name="Date Placeholder 6">
            <a:extLst>
              <a:ext uri="{FF2B5EF4-FFF2-40B4-BE49-F238E27FC236}">
                <a16:creationId xmlns:a16="http://schemas.microsoft.com/office/drawing/2014/main" id="{B7F69179-60A5-4523-A877-AC0A1164F126}"/>
              </a:ext>
            </a:extLst>
          </p:cNvPr>
          <p:cNvSpPr>
            <a:spLocks noGrp="1"/>
          </p:cNvSpPr>
          <p:nvPr>
            <p:ph type="dt" sz="half" idx="10"/>
          </p:nvPr>
        </p:nvSpPr>
        <p:spPr/>
        <p:txBody>
          <a:bodyPr/>
          <a:lstStyle/>
          <a:p>
            <a:fld id="{40515D7C-01E4-46F7-9C0A-B28E4F25D7D4}" type="datetimeFigureOut">
              <a:rPr lang="en-DE" smtClean="0"/>
              <a:t>10/05/2021</a:t>
            </a:fld>
            <a:endParaRPr lang="en-DE"/>
          </a:p>
        </p:txBody>
      </p:sp>
      <p:sp>
        <p:nvSpPr>
          <p:cNvPr id="8" name="Footer Placeholder 7">
            <a:extLst>
              <a:ext uri="{FF2B5EF4-FFF2-40B4-BE49-F238E27FC236}">
                <a16:creationId xmlns:a16="http://schemas.microsoft.com/office/drawing/2014/main" id="{BF560A64-BA7B-4098-8665-97B92F2A3989}"/>
              </a:ext>
            </a:extLst>
          </p:cNvPr>
          <p:cNvSpPr>
            <a:spLocks noGrp="1"/>
          </p:cNvSpPr>
          <p:nvPr>
            <p:ph type="ftr" sz="quarter" idx="11"/>
          </p:nvPr>
        </p:nvSpPr>
        <p:spPr/>
        <p:txBody>
          <a:bodyPr/>
          <a:lstStyle/>
          <a:p>
            <a:endParaRPr lang="en-DE"/>
          </a:p>
        </p:txBody>
      </p:sp>
      <p:sp>
        <p:nvSpPr>
          <p:cNvPr id="9" name="Slide Number Placeholder 8">
            <a:extLst>
              <a:ext uri="{FF2B5EF4-FFF2-40B4-BE49-F238E27FC236}">
                <a16:creationId xmlns:a16="http://schemas.microsoft.com/office/drawing/2014/main" id="{47149BF4-C6A2-4A09-AE98-AF9CB053A28D}"/>
              </a:ext>
            </a:extLst>
          </p:cNvPr>
          <p:cNvSpPr>
            <a:spLocks noGrp="1"/>
          </p:cNvSpPr>
          <p:nvPr>
            <p:ph type="sldNum" sz="quarter" idx="12"/>
          </p:nvPr>
        </p:nvSpPr>
        <p:spPr/>
        <p:txBody>
          <a:bodyPr/>
          <a:lstStyle/>
          <a:p>
            <a:fld id="{285355B8-A2C1-4321-9FA8-DB623E76243C}" type="slidenum">
              <a:rPr lang="en-DE" smtClean="0"/>
              <a:t>‹#›</a:t>
            </a:fld>
            <a:endParaRPr lang="en-DE"/>
          </a:p>
        </p:txBody>
      </p:sp>
    </p:spTree>
    <p:extLst>
      <p:ext uri="{BB962C8B-B14F-4D97-AF65-F5344CB8AC3E}">
        <p14:creationId xmlns:p14="http://schemas.microsoft.com/office/powerpoint/2010/main" val="1070939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6A3AB-681E-4D31-B95A-BD55B978A9C4}"/>
              </a:ext>
            </a:extLst>
          </p:cNvPr>
          <p:cNvSpPr>
            <a:spLocks noGrp="1"/>
          </p:cNvSpPr>
          <p:nvPr>
            <p:ph type="title"/>
          </p:nvPr>
        </p:nvSpPr>
        <p:spPr/>
        <p:txBody>
          <a:bodyPr/>
          <a:lstStyle/>
          <a:p>
            <a:r>
              <a:rPr lang="en-US"/>
              <a:t>Click to edit Master title style</a:t>
            </a:r>
            <a:endParaRPr lang="en-DE"/>
          </a:p>
        </p:txBody>
      </p:sp>
      <p:sp>
        <p:nvSpPr>
          <p:cNvPr id="3" name="Date Placeholder 2">
            <a:extLst>
              <a:ext uri="{FF2B5EF4-FFF2-40B4-BE49-F238E27FC236}">
                <a16:creationId xmlns:a16="http://schemas.microsoft.com/office/drawing/2014/main" id="{D2088E8D-5103-42B7-93BB-E3D24337A6A0}"/>
              </a:ext>
            </a:extLst>
          </p:cNvPr>
          <p:cNvSpPr>
            <a:spLocks noGrp="1"/>
          </p:cNvSpPr>
          <p:nvPr>
            <p:ph type="dt" sz="half" idx="10"/>
          </p:nvPr>
        </p:nvSpPr>
        <p:spPr/>
        <p:txBody>
          <a:bodyPr/>
          <a:lstStyle/>
          <a:p>
            <a:fld id="{40515D7C-01E4-46F7-9C0A-B28E4F25D7D4}" type="datetimeFigureOut">
              <a:rPr lang="en-DE" smtClean="0"/>
              <a:t>10/05/2021</a:t>
            </a:fld>
            <a:endParaRPr lang="en-DE"/>
          </a:p>
        </p:txBody>
      </p:sp>
      <p:sp>
        <p:nvSpPr>
          <p:cNvPr id="4" name="Footer Placeholder 3">
            <a:extLst>
              <a:ext uri="{FF2B5EF4-FFF2-40B4-BE49-F238E27FC236}">
                <a16:creationId xmlns:a16="http://schemas.microsoft.com/office/drawing/2014/main" id="{2D8AD5CB-0BE9-476B-8A02-1BDC8755CA77}"/>
              </a:ext>
            </a:extLst>
          </p:cNvPr>
          <p:cNvSpPr>
            <a:spLocks noGrp="1"/>
          </p:cNvSpPr>
          <p:nvPr>
            <p:ph type="ftr" sz="quarter" idx="11"/>
          </p:nvPr>
        </p:nvSpPr>
        <p:spPr/>
        <p:txBody>
          <a:bodyPr/>
          <a:lstStyle/>
          <a:p>
            <a:endParaRPr lang="en-DE"/>
          </a:p>
        </p:txBody>
      </p:sp>
      <p:sp>
        <p:nvSpPr>
          <p:cNvPr id="5" name="Slide Number Placeholder 4">
            <a:extLst>
              <a:ext uri="{FF2B5EF4-FFF2-40B4-BE49-F238E27FC236}">
                <a16:creationId xmlns:a16="http://schemas.microsoft.com/office/drawing/2014/main" id="{48EB9094-5067-4A7E-8068-33716443703A}"/>
              </a:ext>
            </a:extLst>
          </p:cNvPr>
          <p:cNvSpPr>
            <a:spLocks noGrp="1"/>
          </p:cNvSpPr>
          <p:nvPr>
            <p:ph type="sldNum" sz="quarter" idx="12"/>
          </p:nvPr>
        </p:nvSpPr>
        <p:spPr/>
        <p:txBody>
          <a:bodyPr/>
          <a:lstStyle/>
          <a:p>
            <a:fld id="{285355B8-A2C1-4321-9FA8-DB623E76243C}" type="slidenum">
              <a:rPr lang="en-DE" smtClean="0"/>
              <a:t>‹#›</a:t>
            </a:fld>
            <a:endParaRPr lang="en-DE"/>
          </a:p>
        </p:txBody>
      </p:sp>
    </p:spTree>
    <p:extLst>
      <p:ext uri="{BB962C8B-B14F-4D97-AF65-F5344CB8AC3E}">
        <p14:creationId xmlns:p14="http://schemas.microsoft.com/office/powerpoint/2010/main" val="3799622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A3D5CD-A7B1-465C-BC0F-A07E0F09F68F}"/>
              </a:ext>
            </a:extLst>
          </p:cNvPr>
          <p:cNvSpPr>
            <a:spLocks noGrp="1"/>
          </p:cNvSpPr>
          <p:nvPr>
            <p:ph type="dt" sz="half" idx="10"/>
          </p:nvPr>
        </p:nvSpPr>
        <p:spPr/>
        <p:txBody>
          <a:bodyPr/>
          <a:lstStyle/>
          <a:p>
            <a:fld id="{40515D7C-01E4-46F7-9C0A-B28E4F25D7D4}" type="datetimeFigureOut">
              <a:rPr lang="en-DE" smtClean="0"/>
              <a:t>10/05/2021</a:t>
            </a:fld>
            <a:endParaRPr lang="en-DE"/>
          </a:p>
        </p:txBody>
      </p:sp>
      <p:sp>
        <p:nvSpPr>
          <p:cNvPr id="3" name="Footer Placeholder 2">
            <a:extLst>
              <a:ext uri="{FF2B5EF4-FFF2-40B4-BE49-F238E27FC236}">
                <a16:creationId xmlns:a16="http://schemas.microsoft.com/office/drawing/2014/main" id="{A4139280-785B-4228-B7E2-C345AA13D2FE}"/>
              </a:ext>
            </a:extLst>
          </p:cNvPr>
          <p:cNvSpPr>
            <a:spLocks noGrp="1"/>
          </p:cNvSpPr>
          <p:nvPr>
            <p:ph type="ftr" sz="quarter" idx="11"/>
          </p:nvPr>
        </p:nvSpPr>
        <p:spPr/>
        <p:txBody>
          <a:bodyPr/>
          <a:lstStyle/>
          <a:p>
            <a:endParaRPr lang="en-DE"/>
          </a:p>
        </p:txBody>
      </p:sp>
      <p:sp>
        <p:nvSpPr>
          <p:cNvPr id="4" name="Slide Number Placeholder 3">
            <a:extLst>
              <a:ext uri="{FF2B5EF4-FFF2-40B4-BE49-F238E27FC236}">
                <a16:creationId xmlns:a16="http://schemas.microsoft.com/office/drawing/2014/main" id="{5A19D627-E682-4138-819F-E86ECA9AB0D4}"/>
              </a:ext>
            </a:extLst>
          </p:cNvPr>
          <p:cNvSpPr>
            <a:spLocks noGrp="1"/>
          </p:cNvSpPr>
          <p:nvPr>
            <p:ph type="sldNum" sz="quarter" idx="12"/>
          </p:nvPr>
        </p:nvSpPr>
        <p:spPr/>
        <p:txBody>
          <a:bodyPr/>
          <a:lstStyle/>
          <a:p>
            <a:fld id="{285355B8-A2C1-4321-9FA8-DB623E76243C}" type="slidenum">
              <a:rPr lang="en-DE" smtClean="0"/>
              <a:t>‹#›</a:t>
            </a:fld>
            <a:endParaRPr lang="en-DE"/>
          </a:p>
        </p:txBody>
      </p:sp>
    </p:spTree>
    <p:extLst>
      <p:ext uri="{BB962C8B-B14F-4D97-AF65-F5344CB8AC3E}">
        <p14:creationId xmlns:p14="http://schemas.microsoft.com/office/powerpoint/2010/main" val="3761523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C253B-6815-4414-A266-2E2785B77F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DE"/>
          </a:p>
        </p:txBody>
      </p:sp>
      <p:sp>
        <p:nvSpPr>
          <p:cNvPr id="3" name="Content Placeholder 2">
            <a:extLst>
              <a:ext uri="{FF2B5EF4-FFF2-40B4-BE49-F238E27FC236}">
                <a16:creationId xmlns:a16="http://schemas.microsoft.com/office/drawing/2014/main" id="{5353283C-41C0-4583-8681-65527B623E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Text Placeholder 3">
            <a:extLst>
              <a:ext uri="{FF2B5EF4-FFF2-40B4-BE49-F238E27FC236}">
                <a16:creationId xmlns:a16="http://schemas.microsoft.com/office/drawing/2014/main" id="{DBD97CDB-2100-4B90-BC4A-7D14EF413F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1812E9F-52FD-4725-B466-44D7B638AD99}"/>
              </a:ext>
            </a:extLst>
          </p:cNvPr>
          <p:cNvSpPr>
            <a:spLocks noGrp="1"/>
          </p:cNvSpPr>
          <p:nvPr>
            <p:ph type="dt" sz="half" idx="10"/>
          </p:nvPr>
        </p:nvSpPr>
        <p:spPr/>
        <p:txBody>
          <a:bodyPr/>
          <a:lstStyle/>
          <a:p>
            <a:fld id="{40515D7C-01E4-46F7-9C0A-B28E4F25D7D4}" type="datetimeFigureOut">
              <a:rPr lang="en-DE" smtClean="0"/>
              <a:t>10/05/2021</a:t>
            </a:fld>
            <a:endParaRPr lang="en-DE"/>
          </a:p>
        </p:txBody>
      </p:sp>
      <p:sp>
        <p:nvSpPr>
          <p:cNvPr id="6" name="Footer Placeholder 5">
            <a:extLst>
              <a:ext uri="{FF2B5EF4-FFF2-40B4-BE49-F238E27FC236}">
                <a16:creationId xmlns:a16="http://schemas.microsoft.com/office/drawing/2014/main" id="{37D51674-93CF-43CD-BB4A-C60BB885C0AE}"/>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C238FA0C-6E07-4596-A9E2-8FC0DBB20432}"/>
              </a:ext>
            </a:extLst>
          </p:cNvPr>
          <p:cNvSpPr>
            <a:spLocks noGrp="1"/>
          </p:cNvSpPr>
          <p:nvPr>
            <p:ph type="sldNum" sz="quarter" idx="12"/>
          </p:nvPr>
        </p:nvSpPr>
        <p:spPr/>
        <p:txBody>
          <a:bodyPr/>
          <a:lstStyle/>
          <a:p>
            <a:fld id="{285355B8-A2C1-4321-9FA8-DB623E76243C}" type="slidenum">
              <a:rPr lang="en-DE" smtClean="0"/>
              <a:t>‹#›</a:t>
            </a:fld>
            <a:endParaRPr lang="en-DE"/>
          </a:p>
        </p:txBody>
      </p:sp>
    </p:spTree>
    <p:extLst>
      <p:ext uri="{BB962C8B-B14F-4D97-AF65-F5344CB8AC3E}">
        <p14:creationId xmlns:p14="http://schemas.microsoft.com/office/powerpoint/2010/main" val="1164954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73B5A-F283-4B9D-8964-94B78A7147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DE"/>
          </a:p>
        </p:txBody>
      </p:sp>
      <p:sp>
        <p:nvSpPr>
          <p:cNvPr id="3" name="Picture Placeholder 2">
            <a:extLst>
              <a:ext uri="{FF2B5EF4-FFF2-40B4-BE49-F238E27FC236}">
                <a16:creationId xmlns:a16="http://schemas.microsoft.com/office/drawing/2014/main" id="{74B695CA-0D2B-45A1-BFCB-A779589173E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DE"/>
          </a:p>
        </p:txBody>
      </p:sp>
      <p:sp>
        <p:nvSpPr>
          <p:cNvPr id="4" name="Text Placeholder 3">
            <a:extLst>
              <a:ext uri="{FF2B5EF4-FFF2-40B4-BE49-F238E27FC236}">
                <a16:creationId xmlns:a16="http://schemas.microsoft.com/office/drawing/2014/main" id="{CBFD479D-B84A-451A-B5F8-7497D1B77E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8E25032-EEE3-4117-8B0B-116D8F38A141}"/>
              </a:ext>
            </a:extLst>
          </p:cNvPr>
          <p:cNvSpPr>
            <a:spLocks noGrp="1"/>
          </p:cNvSpPr>
          <p:nvPr>
            <p:ph type="dt" sz="half" idx="10"/>
          </p:nvPr>
        </p:nvSpPr>
        <p:spPr/>
        <p:txBody>
          <a:bodyPr/>
          <a:lstStyle/>
          <a:p>
            <a:fld id="{40515D7C-01E4-46F7-9C0A-B28E4F25D7D4}" type="datetimeFigureOut">
              <a:rPr lang="en-DE" smtClean="0"/>
              <a:t>10/05/2021</a:t>
            </a:fld>
            <a:endParaRPr lang="en-DE"/>
          </a:p>
        </p:txBody>
      </p:sp>
      <p:sp>
        <p:nvSpPr>
          <p:cNvPr id="6" name="Footer Placeholder 5">
            <a:extLst>
              <a:ext uri="{FF2B5EF4-FFF2-40B4-BE49-F238E27FC236}">
                <a16:creationId xmlns:a16="http://schemas.microsoft.com/office/drawing/2014/main" id="{D04D4FE8-6787-428B-A6C8-C0086454AE09}"/>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3166985D-2BAB-4D6B-837C-7321DF5831A8}"/>
              </a:ext>
            </a:extLst>
          </p:cNvPr>
          <p:cNvSpPr>
            <a:spLocks noGrp="1"/>
          </p:cNvSpPr>
          <p:nvPr>
            <p:ph type="sldNum" sz="quarter" idx="12"/>
          </p:nvPr>
        </p:nvSpPr>
        <p:spPr/>
        <p:txBody>
          <a:bodyPr/>
          <a:lstStyle/>
          <a:p>
            <a:fld id="{285355B8-A2C1-4321-9FA8-DB623E76243C}" type="slidenum">
              <a:rPr lang="en-DE" smtClean="0"/>
              <a:t>‹#›</a:t>
            </a:fld>
            <a:endParaRPr lang="en-DE"/>
          </a:p>
        </p:txBody>
      </p:sp>
    </p:spTree>
    <p:extLst>
      <p:ext uri="{BB962C8B-B14F-4D97-AF65-F5344CB8AC3E}">
        <p14:creationId xmlns:p14="http://schemas.microsoft.com/office/powerpoint/2010/main" val="1071382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05DF77-FED2-4A63-A951-1077E740110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DE"/>
          </a:p>
        </p:txBody>
      </p:sp>
      <p:sp>
        <p:nvSpPr>
          <p:cNvPr id="3" name="Text Placeholder 2">
            <a:extLst>
              <a:ext uri="{FF2B5EF4-FFF2-40B4-BE49-F238E27FC236}">
                <a16:creationId xmlns:a16="http://schemas.microsoft.com/office/drawing/2014/main" id="{EFCF7F1A-17ED-44D9-90E1-65E0DDC159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F44AAB25-6D49-41A6-8377-5993D6999D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515D7C-01E4-46F7-9C0A-B28E4F25D7D4}" type="datetimeFigureOut">
              <a:rPr lang="en-DE" smtClean="0"/>
              <a:t>10/05/2021</a:t>
            </a:fld>
            <a:endParaRPr lang="en-DE"/>
          </a:p>
        </p:txBody>
      </p:sp>
      <p:sp>
        <p:nvSpPr>
          <p:cNvPr id="5" name="Footer Placeholder 4">
            <a:extLst>
              <a:ext uri="{FF2B5EF4-FFF2-40B4-BE49-F238E27FC236}">
                <a16:creationId xmlns:a16="http://schemas.microsoft.com/office/drawing/2014/main" id="{867FA8BE-F822-4FE6-93AB-82CFA214F36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a:extLst>
              <a:ext uri="{FF2B5EF4-FFF2-40B4-BE49-F238E27FC236}">
                <a16:creationId xmlns:a16="http://schemas.microsoft.com/office/drawing/2014/main" id="{F4EFC5BB-A2D8-4E42-9470-70020F664F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355B8-A2C1-4321-9FA8-DB623E76243C}" type="slidenum">
              <a:rPr lang="en-DE" smtClean="0"/>
              <a:t>‹#›</a:t>
            </a:fld>
            <a:endParaRPr lang="en-DE"/>
          </a:p>
        </p:txBody>
      </p:sp>
    </p:spTree>
    <p:extLst>
      <p:ext uri="{BB962C8B-B14F-4D97-AF65-F5344CB8AC3E}">
        <p14:creationId xmlns:p14="http://schemas.microsoft.com/office/powerpoint/2010/main" val="32499667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D1C2E-CF60-47EE-A8D8-AE65D5263EEB}"/>
              </a:ext>
            </a:extLst>
          </p:cNvPr>
          <p:cNvSpPr>
            <a:spLocks noGrp="1"/>
          </p:cNvSpPr>
          <p:nvPr>
            <p:ph type="ctrTitle"/>
          </p:nvPr>
        </p:nvSpPr>
        <p:spPr>
          <a:xfrm>
            <a:off x="1482904" y="1236038"/>
            <a:ext cx="9144000" cy="2387600"/>
          </a:xfrm>
        </p:spPr>
        <p:txBody>
          <a:bodyPr>
            <a:normAutofit fontScale="90000"/>
          </a:bodyPr>
          <a:lstStyle/>
          <a:p>
            <a:r>
              <a:rPr lang="en-GB" dirty="0"/>
              <a:t>Analytics based on more precise UE location information</a:t>
            </a:r>
            <a:endParaRPr lang="en-DE" dirty="0"/>
          </a:p>
        </p:txBody>
      </p:sp>
      <p:sp>
        <p:nvSpPr>
          <p:cNvPr id="3" name="Subtitle 2">
            <a:extLst>
              <a:ext uri="{FF2B5EF4-FFF2-40B4-BE49-F238E27FC236}">
                <a16:creationId xmlns:a16="http://schemas.microsoft.com/office/drawing/2014/main" id="{71F5C0AC-D34C-4D8D-A4A1-EF81610D970A}"/>
              </a:ext>
            </a:extLst>
          </p:cNvPr>
          <p:cNvSpPr>
            <a:spLocks noGrp="1"/>
          </p:cNvSpPr>
          <p:nvPr>
            <p:ph type="subTitle" idx="1"/>
          </p:nvPr>
        </p:nvSpPr>
        <p:spPr>
          <a:xfrm>
            <a:off x="1524000" y="4746660"/>
            <a:ext cx="9144000" cy="511139"/>
          </a:xfrm>
        </p:spPr>
        <p:txBody>
          <a:bodyPr/>
          <a:lstStyle/>
          <a:p>
            <a:r>
              <a:rPr lang="en-GB" dirty="0"/>
              <a:t>NTT DOCOMO</a:t>
            </a:r>
            <a:endParaRPr lang="en-DE" dirty="0"/>
          </a:p>
        </p:txBody>
      </p:sp>
      <p:sp>
        <p:nvSpPr>
          <p:cNvPr id="4" name="Rectangle 3">
            <a:extLst>
              <a:ext uri="{FF2B5EF4-FFF2-40B4-BE49-F238E27FC236}">
                <a16:creationId xmlns:a16="http://schemas.microsoft.com/office/drawing/2014/main" id="{37D641B6-B4BA-437A-B37D-05F1031CAE74}"/>
              </a:ext>
            </a:extLst>
          </p:cNvPr>
          <p:cNvSpPr/>
          <p:nvPr/>
        </p:nvSpPr>
        <p:spPr>
          <a:xfrm>
            <a:off x="171236" y="94014"/>
            <a:ext cx="11715964" cy="754053"/>
          </a:xfrm>
          <a:prstGeom prst="rect">
            <a:avLst/>
          </a:prstGeom>
        </p:spPr>
        <p:txBody>
          <a:bodyPr wrap="square">
            <a:spAutoFit/>
          </a:bodyPr>
          <a:lstStyle/>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TSG-SA2 Meeting #145e</a:t>
            </a:r>
            <a:r>
              <a:rPr lang="en-GB" b="1" i="1" dirty="0">
                <a:latin typeface="Arial" panose="020B0604020202020204" pitchFamily="34" charset="0"/>
                <a:ea typeface="Times New Roman" panose="02020603050405020304" pitchFamily="18" charset="0"/>
                <a:cs typeface="Times New Roman" panose="02020603050405020304" pitchFamily="18" charset="0"/>
              </a:rPr>
              <a:t> </a:t>
            </a:r>
            <a:r>
              <a:rPr lang="en-GB" sz="2000" b="1" i="1" dirty="0">
                <a:latin typeface="Arial" panose="020B0604020202020204" pitchFamily="34" charset="0"/>
                <a:ea typeface="Times New Roman" panose="02020603050405020304" pitchFamily="18" charset="0"/>
                <a:cs typeface="Times New Roman" panose="02020603050405020304" pitchFamily="18" charset="0"/>
              </a:rPr>
              <a:t>								S2-2104425</a:t>
            </a:r>
            <a:endParaRPr lang="en-DE" sz="12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Arial" panose="020B0604020202020204" pitchFamily="34" charset="0"/>
              </a:rPr>
              <a:t>17 May - 28 May 2021, </a:t>
            </a:r>
            <a:r>
              <a:rPr lang="en-GB" b="1" dirty="0" err="1">
                <a:latin typeface="Arial" panose="020B0604020202020204" pitchFamily="34" charset="0"/>
                <a:ea typeface="Times New Roman" panose="02020603050405020304" pitchFamily="18" charset="0"/>
                <a:cs typeface="Arial" panose="020B0604020202020204" pitchFamily="34" charset="0"/>
              </a:rPr>
              <a:t>eMeeting</a:t>
            </a:r>
            <a:endParaRPr lang="en-DE"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41342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DCBF5-B796-4C1C-A9C6-E02886E96295}"/>
              </a:ext>
            </a:extLst>
          </p:cNvPr>
          <p:cNvSpPr>
            <a:spLocks noGrp="1"/>
          </p:cNvSpPr>
          <p:nvPr>
            <p:ph type="title"/>
          </p:nvPr>
        </p:nvSpPr>
        <p:spPr/>
        <p:txBody>
          <a:bodyPr/>
          <a:lstStyle/>
          <a:p>
            <a:r>
              <a:rPr lang="en-GB" dirty="0"/>
              <a:t>Rel-16/17 NWDAF limitations </a:t>
            </a:r>
            <a:endParaRPr lang="en-DE" dirty="0"/>
          </a:p>
        </p:txBody>
      </p:sp>
      <p:sp>
        <p:nvSpPr>
          <p:cNvPr id="3" name="Content Placeholder 2">
            <a:extLst>
              <a:ext uri="{FF2B5EF4-FFF2-40B4-BE49-F238E27FC236}">
                <a16:creationId xmlns:a16="http://schemas.microsoft.com/office/drawing/2014/main" id="{2F24F365-14C3-43CA-B3DF-3581885E0DCE}"/>
              </a:ext>
            </a:extLst>
          </p:cNvPr>
          <p:cNvSpPr>
            <a:spLocks noGrp="1"/>
          </p:cNvSpPr>
          <p:nvPr>
            <p:ph idx="1"/>
          </p:nvPr>
        </p:nvSpPr>
        <p:spPr>
          <a:xfrm>
            <a:off x="838200" y="1825625"/>
            <a:ext cx="10961670" cy="4351338"/>
          </a:xfrm>
        </p:spPr>
        <p:txBody>
          <a:bodyPr>
            <a:normAutofit fontScale="85000" lnSpcReduction="20000"/>
          </a:bodyPr>
          <a:lstStyle/>
          <a:p>
            <a:r>
              <a:rPr lang="en-GB" dirty="0"/>
              <a:t>In Rel-16/17, the NWDAF provides analytics based on the TA or cell level granularity of UE location information. </a:t>
            </a:r>
          </a:p>
          <a:p>
            <a:r>
              <a:rPr lang="en-GB" dirty="0"/>
              <a:t>In some use cases, analytics in the granularity of TA or cell level is not sufficient, and hence not fulfil the business needs.</a:t>
            </a:r>
          </a:p>
          <a:p>
            <a:r>
              <a:rPr lang="en-GB" dirty="0"/>
              <a:t>Use cases example:</a:t>
            </a:r>
          </a:p>
          <a:p>
            <a:pPr lvl="1"/>
            <a:r>
              <a:rPr lang="en-GB" b="1" dirty="0"/>
              <a:t>Population flow statistics data</a:t>
            </a:r>
            <a:r>
              <a:rPr lang="en-GB" b="1" baseline="30000" dirty="0"/>
              <a:t>1</a:t>
            </a:r>
            <a:r>
              <a:rPr lang="en-GB" b="1" dirty="0"/>
              <a:t> </a:t>
            </a:r>
            <a:r>
              <a:rPr lang="en-GB" dirty="0"/>
              <a:t>: estimate population flows in specific areas, as well as specific routes, distances and speeds travelled. Data could be used to plan the efficient operation of rail and roadway networks during rush hours to accommodate both tourists and commuters. In order to derive the statistics of a population, the precise location information improves the accuracy. </a:t>
            </a:r>
          </a:p>
          <a:p>
            <a:pPr lvl="1"/>
            <a:r>
              <a:rPr lang="en-GB" b="1" dirty="0"/>
              <a:t>Inference of taste and recommendation based on visited places</a:t>
            </a:r>
            <a:r>
              <a:rPr lang="en-GB" dirty="0"/>
              <a:t>: it is important to consider the location information before sending the recommendation. The exact location is crucial for deriving the analysis for location-based services (for example, </a:t>
            </a:r>
            <a:r>
              <a:rPr lang="en-GB" dirty="0" err="1"/>
              <a:t>mydaiz</a:t>
            </a:r>
            <a:r>
              <a:rPr lang="en-GB" dirty="0"/>
              <a:t> service</a:t>
            </a:r>
            <a:r>
              <a:rPr lang="en-GB" baseline="30000" dirty="0"/>
              <a:t>2</a:t>
            </a:r>
            <a:r>
              <a:rPr lang="en-GB" dirty="0"/>
              <a:t>). </a:t>
            </a:r>
          </a:p>
          <a:p>
            <a:pPr lvl="1"/>
            <a:r>
              <a:rPr lang="en-GB" b="1" dirty="0"/>
              <a:t>Measuring the number of viewers who see outdoor advertisements</a:t>
            </a:r>
            <a:r>
              <a:rPr lang="en-GB" dirty="0"/>
              <a:t>: In order to measure the users who see the advertisement in a specific location, statistical information of a specific location is required to estimate the viewers of an advertisement.</a:t>
            </a:r>
          </a:p>
          <a:p>
            <a:pPr lvl="1"/>
            <a:endParaRPr lang="en-GB" dirty="0"/>
          </a:p>
          <a:p>
            <a:endParaRPr lang="en-GB" dirty="0"/>
          </a:p>
          <a:p>
            <a:endParaRPr lang="en-DE" dirty="0"/>
          </a:p>
        </p:txBody>
      </p:sp>
      <p:sp>
        <p:nvSpPr>
          <p:cNvPr id="4" name="TextBox 3">
            <a:extLst>
              <a:ext uri="{FF2B5EF4-FFF2-40B4-BE49-F238E27FC236}">
                <a16:creationId xmlns:a16="http://schemas.microsoft.com/office/drawing/2014/main" id="{DA73B424-2F4D-444B-B98B-D33E3B9E0CFD}"/>
              </a:ext>
            </a:extLst>
          </p:cNvPr>
          <p:cNvSpPr txBox="1"/>
          <p:nvPr/>
        </p:nvSpPr>
        <p:spPr>
          <a:xfrm>
            <a:off x="107879" y="6211669"/>
            <a:ext cx="8376011" cy="553998"/>
          </a:xfrm>
          <a:prstGeom prst="rect">
            <a:avLst/>
          </a:prstGeom>
          <a:noFill/>
        </p:spPr>
        <p:txBody>
          <a:bodyPr wrap="none" rtlCol="0">
            <a:spAutoFit/>
          </a:bodyPr>
          <a:lstStyle/>
          <a:p>
            <a:r>
              <a:rPr lang="en-GB" sz="1000" b="1" dirty="0"/>
              <a:t>Source</a:t>
            </a:r>
            <a:r>
              <a:rPr lang="en-GB" sz="1000" dirty="0"/>
              <a:t>:</a:t>
            </a:r>
          </a:p>
          <a:p>
            <a:r>
              <a:rPr lang="en-GB" sz="1000" baseline="30000" dirty="0"/>
              <a:t>1</a:t>
            </a:r>
            <a:r>
              <a:rPr lang="en-GB" sz="1000" dirty="0"/>
              <a:t>DOCOMO Develops Population Flow Statistics as Transportation Big Data, https://www.nttdocomo.co.jp/english/info/media_center/pr/2018/0618_00.html </a:t>
            </a:r>
          </a:p>
          <a:p>
            <a:r>
              <a:rPr lang="en-GB" sz="1000" baseline="30000" dirty="0"/>
              <a:t>2</a:t>
            </a:r>
            <a:r>
              <a:rPr lang="en-GB" sz="1000" dirty="0"/>
              <a:t>https://www.nttdocomo.co.jp/service/mydaiz/</a:t>
            </a:r>
            <a:endParaRPr lang="en-DE" sz="1000" dirty="0"/>
          </a:p>
        </p:txBody>
      </p:sp>
    </p:spTree>
    <p:extLst>
      <p:ext uri="{BB962C8B-B14F-4D97-AF65-F5344CB8AC3E}">
        <p14:creationId xmlns:p14="http://schemas.microsoft.com/office/powerpoint/2010/main" val="802440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8736A-88E8-4132-A434-4082D1DF116A}"/>
              </a:ext>
            </a:extLst>
          </p:cNvPr>
          <p:cNvSpPr>
            <a:spLocks noGrp="1"/>
          </p:cNvSpPr>
          <p:nvPr>
            <p:ph type="title"/>
          </p:nvPr>
        </p:nvSpPr>
        <p:spPr/>
        <p:txBody>
          <a:bodyPr/>
          <a:lstStyle/>
          <a:p>
            <a:r>
              <a:rPr lang="en-GB" dirty="0"/>
              <a:t>Proposal</a:t>
            </a:r>
            <a:endParaRPr lang="en-DE" dirty="0"/>
          </a:p>
        </p:txBody>
      </p:sp>
      <p:sp>
        <p:nvSpPr>
          <p:cNvPr id="3" name="Content Placeholder 2">
            <a:extLst>
              <a:ext uri="{FF2B5EF4-FFF2-40B4-BE49-F238E27FC236}">
                <a16:creationId xmlns:a16="http://schemas.microsoft.com/office/drawing/2014/main" id="{0D2392CE-F55E-4C1D-9B95-4D18B6F92D95}"/>
              </a:ext>
            </a:extLst>
          </p:cNvPr>
          <p:cNvSpPr>
            <a:spLocks noGrp="1"/>
          </p:cNvSpPr>
          <p:nvPr>
            <p:ph idx="1"/>
          </p:nvPr>
        </p:nvSpPr>
        <p:spPr>
          <a:xfrm>
            <a:off x="838200" y="1941816"/>
            <a:ext cx="10515600" cy="4235147"/>
          </a:xfrm>
        </p:spPr>
        <p:txBody>
          <a:bodyPr/>
          <a:lstStyle/>
          <a:p>
            <a:r>
              <a:rPr lang="en-GB" dirty="0"/>
              <a:t>It is requested to include the topic of “providing analytics based on UE location granularity different or smaller than cell/TA level” as part of the Rel-18 </a:t>
            </a:r>
            <a:r>
              <a:rPr lang="en-GB" dirty="0" err="1"/>
              <a:t>eNA</a:t>
            </a:r>
            <a:r>
              <a:rPr lang="en-GB" dirty="0"/>
              <a:t> study.</a:t>
            </a:r>
          </a:p>
          <a:p>
            <a:endParaRPr lang="en-GB" dirty="0"/>
          </a:p>
          <a:p>
            <a:pPr lvl="1"/>
            <a:r>
              <a:rPr lang="en-GB" b="1" dirty="0"/>
              <a:t>NOTE</a:t>
            </a:r>
            <a:r>
              <a:rPr lang="en-GB" dirty="0"/>
              <a:t>: UE location different than cell/TA level can be as described in clause 4.2 and 4.3, TS 22.071.</a:t>
            </a:r>
          </a:p>
          <a:p>
            <a:pPr lvl="1"/>
            <a:endParaRPr lang="en-GB" dirty="0"/>
          </a:p>
          <a:p>
            <a:pPr marL="0" indent="0">
              <a:buNone/>
            </a:pPr>
            <a:endParaRPr lang="en-DE" dirty="0"/>
          </a:p>
        </p:txBody>
      </p:sp>
    </p:spTree>
    <p:extLst>
      <p:ext uri="{BB962C8B-B14F-4D97-AF65-F5344CB8AC3E}">
        <p14:creationId xmlns:p14="http://schemas.microsoft.com/office/powerpoint/2010/main" val="38386366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339</Words>
  <Application>Microsoft Office PowerPoint</Application>
  <PresentationFormat>Widescreen</PresentationFormat>
  <Paragraphs>19</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Analytics based on more precise UE location information</vt:lpstr>
      <vt:lpstr>Rel-16/17 NWDAF limitations </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DCM</dc:creator>
  <cp:lastModifiedBy>DCM1</cp:lastModifiedBy>
  <cp:revision>23</cp:revision>
  <dcterms:created xsi:type="dcterms:W3CDTF">2021-05-06T15:37:49Z</dcterms:created>
  <dcterms:modified xsi:type="dcterms:W3CDTF">2021-05-10T14:18:20Z</dcterms:modified>
</cp:coreProperties>
</file>