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9" r:id="rId6"/>
    <p:sldId id="793" r:id="rId7"/>
    <p:sldId id="791" r:id="rId8"/>
    <p:sldId id="794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1" d="100"/>
          <a:sy n="111" d="100"/>
        </p:scale>
        <p:origin x="126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DC367067-1DAE-46E8-B80E-38C8D605A596}"/>
    <pc:docChg chg="modMainMaster">
      <pc:chgData name="Peter Hedman" userId="9d7636b6-4faa-495a-bb5d-794ad338fcd7" providerId="ADAL" clId="{DC367067-1DAE-46E8-B80E-38C8D605A596}" dt="2021-05-10T16:19:46.668" v="7" actId="6549"/>
      <pc:docMkLst>
        <pc:docMk/>
      </pc:docMkLst>
      <pc:sldMasterChg chg="modSldLayout">
        <pc:chgData name="Peter Hedman" userId="9d7636b6-4faa-495a-bb5d-794ad338fcd7" providerId="ADAL" clId="{DC367067-1DAE-46E8-B80E-38C8D605A596}" dt="2021-05-10T16:19:46.668" v="7" actId="6549"/>
        <pc:sldMasterMkLst>
          <pc:docMk/>
          <pc:sldMasterMk cId="0" sldId="2147483729"/>
        </pc:sldMasterMkLst>
        <pc:sldLayoutChg chg="modSp mod">
          <pc:chgData name="Peter Hedman" userId="9d7636b6-4faa-495a-bb5d-794ad338fcd7" providerId="ADAL" clId="{DC367067-1DAE-46E8-B80E-38C8D605A596}" dt="2021-05-10T16:19:46.668" v="7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DC367067-1DAE-46E8-B80E-38C8D605A596}" dt="2021-05-10T16:19:46.668" v="7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#145E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17 – 28 May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S2-2104342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WG2#145E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17 – 28 May, 2021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err="1"/>
              <a:t>eNPN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Ericsson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eNPN</a:t>
            </a:r>
            <a:r>
              <a:rPr lang="en-US" altLang="de-DE" sz="2800" b="1" dirty="0"/>
              <a:t> status after SA2#145E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LS 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 (</a:t>
            </a:r>
            <a:r>
              <a:rPr lang="en-US" altLang="de-DE" sz="1600" b="1" kern="0" dirty="0"/>
              <a:t>Enhancements to Support SNPN along with credentials owned by an entity separate from the SNPN</a:t>
            </a:r>
            <a:r>
              <a:rPr lang="de-DE" altLang="de-DE" sz="16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CRs to 23.501 and y CRs to 23.502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196066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eNPN</a:t>
            </a:r>
            <a:r>
              <a:rPr lang="en-US" altLang="de-DE" sz="2800" b="1" dirty="0"/>
              <a:t> status after SA2#145E (2/3)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 (</a:t>
            </a:r>
            <a:r>
              <a:rPr lang="en-US" altLang="de-DE" sz="1600" b="1" kern="0" dirty="0"/>
              <a:t>NPN support for Video, Imaging and Audio for Professional Applications (VIAPA)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CR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</a:t>
            </a: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CR agreed to 23.501, y CRs agreed to 23.228 and z CR agreed to 23.167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CRs agreed to 23.501, y CR agreed to 23.502 and z CR agreed to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EAC7D0DA-0530-407D-BA61-7389498E93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729121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22257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 err="1"/>
              <a:t>eNPN</a:t>
            </a:r>
            <a:r>
              <a:rPr lang="en-US" altLang="de-DE" sz="2800" b="1" dirty="0"/>
              <a:t> status after SA2#145E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As per agreed CRs the RAN impacts are SIB related for changes related to Key issues 1, 3 and 4; </a:t>
            </a:r>
            <a:br>
              <a:rPr lang="en-US" sz="1050" dirty="0"/>
            </a:br>
            <a:r>
              <a:rPr lang="en-US" sz="1050" dirty="0"/>
              <a:t>new RRC indication for solutions related to Key issues 4 and additional NGAP impacts for solutions related to Key issue 4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…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SA3 dependencies identified functionality related to support of Credentials Holder, support of IMS voice and emergency, and support for UE onboarding.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sv-SE" sz="1050" dirty="0"/>
              <a:t>...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…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(SA2#146E)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Maintenance including changes required to support input from other WGs</a:t>
            </a:r>
            <a:endParaRPr lang="en-US" altLang="zh-CN" sz="100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Complete the normative work at SA2#145e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Completion of the work dependent on progress in SA3 (KI#4)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 err="1"/>
              <a:t>eNPN</a:t>
            </a:r>
            <a:r>
              <a:rPr lang="en-US" altLang="de-DE" b="1" dirty="0"/>
              <a:t> Status at SA#92e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7730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SA#91-e: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LS reply to </a:t>
            </a:r>
            <a:r>
              <a:rPr lang="en-US" altLang="zh-CN" sz="1200" kern="0" dirty="0" err="1"/>
              <a:t>xyz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LS sent to </a:t>
            </a:r>
            <a:r>
              <a:rPr lang="en-US" altLang="zh-CN" sz="1200" kern="0" dirty="0" err="1"/>
              <a:t>xyz</a:t>
            </a:r>
            <a:r>
              <a:rPr lang="en-US" altLang="zh-CN" sz="1200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x CRs agreed to TS 23.501, x CRs agreed to TS 23.502 related to </a:t>
            </a:r>
            <a:r>
              <a:rPr lang="en-US" altLang="zh-CN" sz="1200" kern="0" dirty="0" err="1"/>
              <a:t>KI#y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…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as per agreed CRs: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Impacts are …</a:t>
            </a:r>
            <a:endParaRPr lang="en-US" sz="11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Maintenance, including addressing any issues and questions raised by other 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818920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7BD4B12-045E-48B7-B2EC-C72D4D3A3A8D}"/>
              </a:ext>
            </a:extLst>
          </p:cNvPr>
          <p:cNvSpPr txBox="1"/>
          <p:nvPr/>
        </p:nvSpPr>
        <p:spPr>
          <a:xfrm rot="1727389">
            <a:off x="6073148" y="2903588"/>
            <a:ext cx="23437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NOT YET UPDATED</a:t>
            </a:r>
          </a:p>
        </p:txBody>
      </p:sp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23791</TotalTime>
  <Words>438</Words>
  <Application>Microsoft Office PowerPoint</Application>
  <PresentationFormat>On-screen Show (4:3)</PresentationFormat>
  <Paragraphs>85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eNPN Status Report</vt:lpstr>
      <vt:lpstr>eNPN status after SA2#145E (1/3)</vt:lpstr>
      <vt:lpstr>eNPN status after SA2#145E (2/3)</vt:lpstr>
      <vt:lpstr>eNPN status after SA2#145E (3/3)</vt:lpstr>
      <vt:lpstr>eNPN Status at SA#92e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</cp:lastModifiedBy>
  <cp:revision>1588</cp:revision>
  <dcterms:created xsi:type="dcterms:W3CDTF">2008-08-30T09:32:10Z</dcterms:created>
  <dcterms:modified xsi:type="dcterms:W3CDTF">2021-05-10T16:19:49Z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