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commentAuthors.xml" ContentType="application/vnd.openxmlformats-officedocument.presentationml.commentAuthor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729" r:id="rId1"/>
  </p:sldMasterIdLst>
  <p:notesMasterIdLst>
    <p:notesMasterId r:id="rId8"/>
  </p:notesMasterIdLst>
  <p:handoutMasterIdLst>
    <p:handoutMasterId r:id="rId9"/>
  </p:handoutMasterIdLst>
  <p:sldIdLst>
    <p:sldId id="303" r:id="rId2"/>
    <p:sldId id="824" r:id="rId3"/>
    <p:sldId id="829" r:id="rId4"/>
    <p:sldId id="799" r:id="rId5"/>
    <p:sldId id="830" r:id="rId6"/>
    <p:sldId id="831" r:id="rId7"/>
  </p:sldIdLst>
  <p:sldSz cx="9144000" cy="6858000" type="screen4x3"/>
  <p:notesSz cx="6797675" cy="9928225"/>
  <p:defaultTextStyle>
    <a:defPPr>
      <a:defRPr lang="en-GB"/>
    </a:defPPr>
    <a:lvl1pPr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1pPr>
    <a:lvl2pPr marL="4572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2pPr>
    <a:lvl3pPr marL="9144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3pPr>
    <a:lvl4pPr marL="13716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4pPr>
    <a:lvl5pPr marL="1828800" algn="l" rtl="0" eaLnBrk="0" fontAlgn="base" hangingPunct="0">
      <a:spcBef>
        <a:spcPct val="0"/>
      </a:spcBef>
      <a:spcAft>
        <a:spcPct val="0"/>
      </a:spcAft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5pPr>
    <a:lvl6pPr marL="22860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6pPr>
    <a:lvl7pPr marL="27432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7pPr>
    <a:lvl8pPr marL="32004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8pPr>
    <a:lvl9pPr marL="3657600" algn="l" defTabSz="914400" rtl="0" eaLnBrk="1" latinLnBrk="0" hangingPunct="1">
      <a:defRPr sz="1000" kern="1200">
        <a:solidFill>
          <a:schemeClr val="tx1"/>
        </a:solidFill>
        <a:latin typeface="Arial" panose="020B0604020202020204" pitchFamily="34" charset="0"/>
        <a:ea typeface="+mn-ea"/>
        <a:cs typeface="Arial" panose="020B0604020202020204" pitchFamily="34" charset="0"/>
      </a:defRPr>
    </a:lvl9pPr>
  </p:defaultTextStyle>
  <p:extLs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3127">
          <p15:clr>
            <a:srgbClr val="A4A3A4"/>
          </p15:clr>
        </p15:guide>
        <p15:guide id="2" pos="2141">
          <p15:clr>
            <a:srgbClr val="A4A3A4"/>
          </p15:clr>
        </p15:guide>
      </p15:notesGuideLst>
    </p:ext>
  </p:extLst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>
  <p:cmAuthor id="1" name="rapporteur" initials="SS" lastIdx="1" clrIdx="0">
    <p:extLst>
      <p:ext uri="{19B8F6BF-5375-455C-9EA6-DF929625EA0E}">
        <p15:presenceInfo xmlns:p15="http://schemas.microsoft.com/office/powerpoint/2012/main" userId="rapporteur" providerId="None"/>
      </p:ext>
    </p:extLst>
  </p:cmAuthor>
  <p:cmAuthor id="2" name="Huawei User 0204" initials="HU" lastIdx="3" clrIdx="1">
    <p:extLst>
      <p:ext uri="{19B8F6BF-5375-455C-9EA6-DF929625EA0E}">
        <p15:presenceInfo xmlns:p15="http://schemas.microsoft.com/office/powerpoint/2012/main" userId="Huawei User 0204" providerId="None"/>
      </p:ext>
    </p:extLst>
  </p:cmAuthor>
</p:cmAuthorLst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 useTimings="0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0"/>
      </p:ext>
    </p:extLst>
  </p:showPr>
  <p:clrMru>
    <a:srgbClr val="2A6EA8"/>
    <a:srgbClr val="FF3300"/>
    <a:srgbClr val="000000"/>
    <a:srgbClr val="62A14D"/>
    <a:srgbClr val="C6D254"/>
    <a:srgbClr val="B1D254"/>
    <a:srgbClr val="72AF2F"/>
    <a:srgbClr val="5C88D0"/>
    <a:srgbClr val="72732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3C2FFA5D-87B4-456A-9821-1D502468CF0F}" styleName="Themed Style 1 - Accent 1">
    <a:tblBg>
      <a:fillRef idx="2">
        <a:schemeClr val="accent1"/>
      </a:fillRef>
      <a:effectRef idx="1">
        <a:schemeClr val="accent1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Ref idx="1">
              <a:schemeClr val="accent1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1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</a:tcBdr>
        <a:fill>
          <a:solidFill>
            <a:schemeClr val="accent1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1"/>
            </a:lnRef>
          </a:left>
          <a:right>
            <a:lnRef idx="2">
              <a:schemeClr val="accent1"/>
            </a:lnRef>
          </a:right>
          <a:top>
            <a:lnRef idx="1">
              <a:schemeClr val="accent1"/>
            </a:lnRef>
          </a:top>
          <a:bottom>
            <a:lnRef idx="1">
              <a:schemeClr val="accent1"/>
            </a:lnRef>
          </a:bottom>
          <a:insideH>
            <a:lnRef idx="1">
              <a:schemeClr val="accent1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2">
              <a:schemeClr val="accent1"/>
            </a:lnRef>
          </a:top>
          <a:bottom>
            <a:lnRef idx="2">
              <a:schemeClr val="accen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1"/>
            </a:lnRef>
          </a:left>
          <a:right>
            <a:lnRef idx="1">
              <a:schemeClr val="accent1"/>
            </a:lnRef>
          </a:right>
          <a:top>
            <a:lnRef idx="1">
              <a:schemeClr val="accent1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1"/>
          </a:solidFill>
        </a:fill>
      </a:tcStyle>
    </a:firstRow>
  </a:tblStyle>
  <a:tblStyle styleId="{284E427A-3D55-4303-BF80-6455036E1DE7}" styleName="Themed Style 1 - Accent 2">
    <a:tblBg>
      <a:fillRef idx="2">
        <a:schemeClr val="accent2"/>
      </a:fillRef>
      <a:effectRef idx="1">
        <a:schemeClr val="accent2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Ref idx="1">
              <a:schemeClr val="accent2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2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</a:tcBdr>
        <a:fill>
          <a:solidFill>
            <a:schemeClr val="accent2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2"/>
            </a:lnRef>
          </a:left>
          <a:right>
            <a:lnRef idx="2">
              <a:schemeClr val="accent2"/>
            </a:lnRef>
          </a:right>
          <a:top>
            <a:lnRef idx="1">
              <a:schemeClr val="accent2"/>
            </a:lnRef>
          </a:top>
          <a:bottom>
            <a:lnRef idx="1">
              <a:schemeClr val="accent2"/>
            </a:lnRef>
          </a:bottom>
          <a:insideH>
            <a:lnRef idx="1">
              <a:schemeClr val="accent2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2">
              <a:schemeClr val="accent2"/>
            </a:lnRef>
          </a:top>
          <a:bottom>
            <a:lnRef idx="2">
              <a:schemeClr val="accent2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2"/>
            </a:lnRef>
          </a:left>
          <a:right>
            <a:lnRef idx="1">
              <a:schemeClr val="accent2"/>
            </a:lnRef>
          </a:right>
          <a:top>
            <a:lnRef idx="1">
              <a:schemeClr val="accent2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2"/>
          </a:solidFill>
        </a:fill>
      </a:tcStyle>
    </a:firstRow>
  </a:tblStyle>
  <a:tblStyle styleId="{35758FB7-9AC5-4552-8A53-C91805E547FA}" styleName="Themed Style 1 - Accent 5">
    <a:tblBg>
      <a:fillRef idx="2">
        <a:schemeClr val="accent5"/>
      </a:fillRef>
      <a:effectRef idx="1">
        <a:schemeClr val="accent5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Ref idx="1">
              <a:schemeClr val="accent5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5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</a:tcBdr>
        <a:fill>
          <a:solidFill>
            <a:schemeClr val="accent5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5"/>
            </a:lnRef>
          </a:left>
          <a:right>
            <a:lnRef idx="2">
              <a:schemeClr val="accent5"/>
            </a:lnRef>
          </a:right>
          <a:top>
            <a:lnRef idx="1">
              <a:schemeClr val="accent5"/>
            </a:lnRef>
          </a:top>
          <a:bottom>
            <a:lnRef idx="1">
              <a:schemeClr val="accent5"/>
            </a:lnRef>
          </a:bottom>
          <a:insideH>
            <a:lnRef idx="1">
              <a:schemeClr val="accent5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2">
              <a:schemeClr val="accent5"/>
            </a:lnRef>
          </a:top>
          <a:bottom>
            <a:lnRef idx="2">
              <a:schemeClr val="accent5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5"/>
            </a:lnRef>
          </a:left>
          <a:right>
            <a:lnRef idx="1">
              <a:schemeClr val="accent5"/>
            </a:lnRef>
          </a:right>
          <a:top>
            <a:lnRef idx="1">
              <a:schemeClr val="accent5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5"/>
          </a:solidFill>
        </a:fill>
      </a:tcStyle>
    </a:firstRow>
  </a:tblStyle>
  <a:tblStyle styleId="{775DCB02-9BB8-47FD-8907-85C794F793BA}" styleName="Themed Style 1 - Accent 4">
    <a:tblBg>
      <a:fillRef idx="2">
        <a:schemeClr val="accent4"/>
      </a:fillRef>
      <a:effectRef idx="1">
        <a:schemeClr val="accent4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Ref idx="1">
              <a:schemeClr val="accent4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4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</a:tcBdr>
        <a:fill>
          <a:solidFill>
            <a:schemeClr val="accent4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4"/>
            </a:lnRef>
          </a:left>
          <a:right>
            <a:lnRef idx="2">
              <a:schemeClr val="accent4"/>
            </a:lnRef>
          </a:right>
          <a:top>
            <a:lnRef idx="1">
              <a:schemeClr val="accent4"/>
            </a:lnRef>
          </a:top>
          <a:bottom>
            <a:lnRef idx="1">
              <a:schemeClr val="accent4"/>
            </a:lnRef>
          </a:bottom>
          <a:insideH>
            <a:lnRef idx="1">
              <a:schemeClr val="accent4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2">
              <a:schemeClr val="accent4"/>
            </a:lnRef>
          </a:top>
          <a:bottom>
            <a:lnRef idx="2">
              <a:schemeClr val="accent4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4"/>
            </a:lnRef>
          </a:left>
          <a:right>
            <a:lnRef idx="1">
              <a:schemeClr val="accent4"/>
            </a:lnRef>
          </a:right>
          <a:top>
            <a:lnRef idx="1">
              <a:schemeClr val="accent4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4"/>
          </a:solidFill>
        </a:fill>
      </a:tcStyle>
    </a:firstRow>
  </a:tblStyle>
  <a:tblStyle styleId="{08FB837D-C827-4EFA-A057-4D05807E0F7C}" styleName="Themed Style 1 - Accent 6">
    <a:tblBg>
      <a:fillRef idx="2">
        <a:schemeClr val="accent6"/>
      </a:fillRef>
      <a:effectRef idx="1">
        <a:schemeClr val="accent6"/>
      </a:effectRef>
    </a:tblBg>
    <a:wholeTbl>
      <a:tcTxStyle>
        <a:fontRef idx="minor">
          <a:scrgbClr r="0" g="0" b="0"/>
        </a:fontRef>
        <a:schemeClr val="dk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Ref idx="1">
              <a:schemeClr val="accent6"/>
            </a:lnRef>
          </a:insideV>
        </a:tcBdr>
        <a:fill>
          <a:noFill/>
        </a:fill>
      </a:tcStyle>
    </a:wholeTbl>
    <a:band1H>
      <a:tcStyle>
        <a:tcBdr/>
        <a:fill>
          <a:solidFill>
            <a:schemeClr val="accent6">
              <a:alpha val="40000"/>
            </a:schemeClr>
          </a:solidFill>
        </a:fill>
      </a:tcStyle>
    </a:band1H>
    <a:band2H>
      <a:tcStyle>
        <a:tcBdr/>
      </a:tcStyle>
    </a:band2H>
    <a:band1V>
      <a:tcStyle>
        <a:tcBdr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</a:tcBdr>
        <a:fill>
          <a:solidFill>
            <a:schemeClr val="accent6">
              <a:alpha val="40000"/>
            </a:schemeClr>
          </a:solidFill>
        </a:fill>
      </a:tcStyle>
    </a:band1V>
    <a:band2V>
      <a:tcStyle>
        <a:tcBdr/>
      </a:tcStyle>
    </a:band2V>
    <a:lastCol>
      <a:tcTxStyle b="on"/>
      <a:tcStyle>
        <a:tcBdr>
          <a:left>
            <a:lnRef idx="2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lastCol>
    <a:firstCol>
      <a:tcTxStyle b="on"/>
      <a:tcStyle>
        <a:tcBdr>
          <a:left>
            <a:lnRef idx="1">
              <a:schemeClr val="accent6"/>
            </a:lnRef>
          </a:left>
          <a:right>
            <a:lnRef idx="2">
              <a:schemeClr val="accent6"/>
            </a:lnRef>
          </a:right>
          <a:top>
            <a:lnRef idx="1">
              <a:schemeClr val="accent6"/>
            </a:lnRef>
          </a:top>
          <a:bottom>
            <a:lnRef idx="1">
              <a:schemeClr val="accent6"/>
            </a:lnRef>
          </a:bottom>
          <a:insideH>
            <a:lnRef idx="1">
              <a:schemeClr val="accent6"/>
            </a:lnRef>
          </a:insideH>
          <a:insideV>
            <a:ln>
              <a:noFill/>
            </a:ln>
          </a:insideV>
        </a:tcBdr>
      </a:tcStyle>
    </a:firstCol>
    <a:lastRow>
      <a:tcTxStyle b="on"/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2">
              <a:schemeClr val="accent6"/>
            </a:lnRef>
          </a:top>
          <a:bottom>
            <a:lnRef idx="2">
              <a:schemeClr val="accent6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lastRow>
    <a:firstRow>
      <a:tcTxStyle b="on">
        <a:fontRef idx="minor">
          <a:scrgbClr r="0" g="0" b="0"/>
        </a:fontRef>
        <a:schemeClr val="lt1"/>
      </a:tcTxStyle>
      <a:tcStyle>
        <a:tcBdr>
          <a:left>
            <a:lnRef idx="1">
              <a:schemeClr val="accent6"/>
            </a:lnRef>
          </a:left>
          <a:right>
            <a:lnRef idx="1">
              <a:schemeClr val="accent6"/>
            </a:lnRef>
          </a:right>
          <a:top>
            <a:lnRef idx="1">
              <a:schemeClr val="accent6"/>
            </a:lnRef>
          </a:top>
          <a:bottom>
            <a:lnRef idx="2">
              <a:schemeClr val="lt1"/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accent6"/>
          </a:solidFill>
        </a:fill>
      </a:tcStyle>
    </a:firstRow>
  </a:tblStyle>
  <a:tblStyle styleId="{327F97BB-C833-4FB7-BDE5-3F7075034690}" styleName="Themed Style 2 - Accent 5">
    <a:tblBg>
      <a:fillRef idx="3">
        <a:schemeClr val="accent5"/>
      </a:fillRef>
      <a:effectRef idx="3">
        <a:schemeClr val="accent5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5">
                <a:tint val="50000"/>
              </a:schemeClr>
            </a:lnRef>
          </a:left>
          <a:right>
            <a:lnRef idx="1">
              <a:schemeClr val="accent5">
                <a:tint val="50000"/>
              </a:schemeClr>
            </a:lnRef>
          </a:right>
          <a:top>
            <a:lnRef idx="1">
              <a:schemeClr val="accent5">
                <a:tint val="50000"/>
              </a:schemeClr>
            </a:lnRef>
          </a:top>
          <a:bottom>
            <a:lnRef idx="1">
              <a:schemeClr val="accent5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D113A9D2-9D6B-4929-AA2D-F23B5EE8CBE7}" styleName="Themed Style 2 - Accent 1">
    <a:tblBg>
      <a:fillRef idx="3">
        <a:schemeClr val="accent1"/>
      </a:fillRef>
      <a:effectRef idx="3">
        <a:schemeClr val="accent1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1">
                <a:tint val="50000"/>
              </a:schemeClr>
            </a:lnRef>
          </a:left>
          <a:right>
            <a:lnRef idx="1">
              <a:schemeClr val="accent1">
                <a:tint val="50000"/>
              </a:schemeClr>
            </a:lnRef>
          </a:right>
          <a:top>
            <a:lnRef idx="1">
              <a:schemeClr val="accent1">
                <a:tint val="50000"/>
              </a:schemeClr>
            </a:lnRef>
          </a:top>
          <a:bottom>
            <a:lnRef idx="1">
              <a:schemeClr val="accent1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306799F8-075E-4A3A-A7F6-7FBC6576F1A4}" styleName="Themed Style 2 - Accent 3">
    <a:tblBg>
      <a:fillRef idx="3">
        <a:schemeClr val="accent3"/>
      </a:fillRef>
      <a:effectRef idx="3">
        <a:schemeClr val="accent3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3">
                <a:tint val="50000"/>
              </a:schemeClr>
            </a:lnRef>
          </a:left>
          <a:right>
            <a:lnRef idx="1">
              <a:schemeClr val="accent3">
                <a:tint val="50000"/>
              </a:schemeClr>
            </a:lnRef>
          </a:right>
          <a:top>
            <a:lnRef idx="1">
              <a:schemeClr val="accent3">
                <a:tint val="50000"/>
              </a:schemeClr>
            </a:lnRef>
          </a:top>
          <a:bottom>
            <a:lnRef idx="1">
              <a:schemeClr val="accent3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E269D01E-BC32-4049-B463-5C60D7B0CCD2}" styleName="Themed Style 2 - Accent 4">
    <a:tblBg>
      <a:fillRef idx="3">
        <a:schemeClr val="accent4"/>
      </a:fillRef>
      <a:effectRef idx="3">
        <a:schemeClr val="accent4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4">
                <a:tint val="50000"/>
              </a:schemeClr>
            </a:lnRef>
          </a:left>
          <a:right>
            <a:lnRef idx="1">
              <a:schemeClr val="accent4">
                <a:tint val="50000"/>
              </a:schemeClr>
            </a:lnRef>
          </a:right>
          <a:top>
            <a:lnRef idx="1">
              <a:schemeClr val="accent4">
                <a:tint val="50000"/>
              </a:schemeClr>
            </a:lnRef>
          </a:top>
          <a:bottom>
            <a:lnRef idx="1">
              <a:schemeClr val="accent4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638B1855-1B75-4FBE-930C-398BA8C253C6}" styleName="Themed Style 2 - Accent 6">
    <a:tblBg>
      <a:fillRef idx="3">
        <a:schemeClr val="accent6"/>
      </a:fillRef>
      <a:effectRef idx="3">
        <a:schemeClr val="accent6"/>
      </a:effectRef>
    </a:tblBg>
    <a:wholeTbl>
      <a:tcTxStyle>
        <a:fontRef idx="minor">
          <a:scrgbClr r="0" g="0" b="0"/>
        </a:fontRef>
        <a:schemeClr val="lt1"/>
      </a:tcTxStyle>
      <a:tcStyle>
        <a:tcBdr>
          <a:left>
            <a:lnRef idx="1">
              <a:schemeClr val="accent6">
                <a:tint val="50000"/>
              </a:schemeClr>
            </a:lnRef>
          </a:left>
          <a:right>
            <a:lnRef idx="1">
              <a:schemeClr val="accent6">
                <a:tint val="50000"/>
              </a:schemeClr>
            </a:lnRef>
          </a:right>
          <a:top>
            <a:lnRef idx="1">
              <a:schemeClr val="accent6">
                <a:tint val="50000"/>
              </a:schemeClr>
            </a:lnRef>
          </a:top>
          <a:bottom>
            <a:lnRef idx="1">
              <a:schemeClr val="accent6">
                <a:tint val="50000"/>
              </a:schemeClr>
            </a:lnRef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noFill/>
        </a:fill>
      </a:tcStyle>
    </a:wholeTbl>
    <a:band1H>
      <a:tcStyle>
        <a:tcBdr/>
        <a:fill>
          <a:solidFill>
            <a:schemeClr val="lt1">
              <a:alpha val="20000"/>
            </a:schemeClr>
          </a:solidFill>
        </a:fill>
      </a:tcStyle>
    </a:band1H>
    <a:band1V>
      <a:tcStyle>
        <a:tcBdr/>
        <a:fill>
          <a:solidFill>
            <a:schemeClr val="lt1">
              <a:alpha val="20000"/>
            </a:schemeClr>
          </a:solidFill>
        </a:fill>
      </a:tcStyle>
    </a:band1V>
    <a:lastCol>
      <a:tcTxStyle b="on"/>
      <a:tcStyle>
        <a:tcBdr>
          <a:left>
            <a:lnRef idx="2">
              <a:schemeClr val="lt1"/>
            </a:lnRef>
          </a:left>
        </a:tcBdr>
      </a:tcStyle>
    </a:lastCol>
    <a:firstCol>
      <a:tcTxStyle b="on"/>
      <a:tcStyle>
        <a:tcBdr>
          <a:right>
            <a:lnRef idx="2">
              <a:schemeClr val="lt1"/>
            </a:lnRef>
          </a:right>
        </a:tcBdr>
      </a:tcStyle>
    </a:firstCol>
    <a:lastRow>
      <a:tcTxStyle b="on"/>
      <a:tcStyle>
        <a:tcBdr>
          <a:top>
            <a:lnRef idx="2">
              <a:schemeClr val="lt1"/>
            </a:lnRef>
          </a:top>
        </a:tcBdr>
        <a:fill>
          <a:noFill/>
        </a:fill>
      </a:tcStyle>
    </a:lastRow>
    <a:seCell>
      <a:tcStyle>
        <a:tcBdr>
          <a:left>
            <a:ln>
              <a:noFill/>
            </a:ln>
          </a:left>
          <a:top>
            <a:ln>
              <a:noFill/>
            </a:ln>
          </a:top>
        </a:tcBdr>
      </a:tcStyle>
    </a:seCell>
    <a:swCell>
      <a:tcStyle>
        <a:tcBdr>
          <a:right>
            <a:ln>
              <a:noFill/>
            </a:ln>
          </a:right>
          <a:top>
            <a:ln>
              <a:noFill/>
            </a:ln>
          </a:top>
        </a:tcBdr>
      </a:tcStyle>
    </a:swCell>
    <a:firstRow>
      <a:tcTxStyle b="on"/>
      <a:tcStyle>
        <a:tcBdr>
          <a:bottom>
            <a:lnRef idx="3">
              <a:schemeClr val="lt1"/>
            </a:lnRef>
          </a:bottom>
        </a:tcBdr>
        <a:fill>
          <a:noFill/>
        </a:fill>
      </a:tcStyle>
    </a:firstRow>
    <a:neCell>
      <a:tcStyle>
        <a:tcBdr>
          <a:bottom>
            <a:ln>
              <a:noFill/>
            </a:ln>
          </a:bottom>
        </a:tcBdr>
      </a:tcStyle>
    </a:neCell>
  </a:tblStyle>
  <a:tblStyle styleId="{74C1A8A3-306A-4EB7-A6B1-4F7E0EB9C5D6}" styleName="Medium Style 3 - Accent 5">
    <a:wholeTbl>
      <a:tcTxStyle>
        <a:fontRef idx="minor">
          <a:scrgbClr r="0" g="0" b="0"/>
        </a:fontRef>
        <a:schemeClr val="dk1"/>
      </a:tcTxStyle>
      <a:tcStyle>
        <a:tcBdr>
          <a:left>
            <a:ln>
              <a:noFill/>
            </a:ln>
          </a:left>
          <a:right>
            <a:ln>
              <a:noFill/>
            </a:ln>
          </a:right>
          <a:top>
            <a:ln w="25400" cmpd="sng">
              <a:solidFill>
                <a:schemeClr val="dk1"/>
              </a:solidFill>
            </a:ln>
          </a:top>
          <a:bottom>
            <a:ln w="25400" cmpd="sng">
              <a:solidFill>
                <a:schemeClr val="dk1"/>
              </a:solidFill>
            </a:ln>
          </a:bottom>
          <a:insideH>
            <a:ln>
              <a:noFill/>
            </a:ln>
          </a:insideH>
          <a:insideV>
            <a:ln>
              <a:noFill/>
            </a:ln>
          </a:insideV>
        </a:tcBdr>
        <a:fill>
          <a:solidFill>
            <a:schemeClr val="lt1"/>
          </a:solidFill>
        </a:fill>
      </a:tcStyle>
    </a:wholeTbl>
    <a:band1H>
      <a:tcStyle>
        <a:tcBdr/>
        <a:fill>
          <a:solidFill>
            <a:schemeClr val="dk1">
              <a:tint val="20000"/>
            </a:schemeClr>
          </a:solidFill>
        </a:fill>
      </a:tcStyle>
    </a:band1H>
    <a:band1V>
      <a:tcStyle>
        <a:tcBdr/>
        <a:fill>
          <a:solidFill>
            <a:schemeClr val="dk1">
              <a:tint val="20000"/>
            </a:schemeClr>
          </a:solidFill>
        </a:fill>
      </a:tcStyle>
    </a:band1V>
    <a:la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lastCol>
    <a:firstCol>
      <a:tcTxStyle b="on">
        <a:fontRef idx="minor">
          <a:scrgbClr r="0" g="0" b="0"/>
        </a:fontRef>
        <a:schemeClr val="lt1"/>
      </a:tcTxStyle>
      <a:tcStyle>
        <a:tcBdr/>
        <a:fill>
          <a:solidFill>
            <a:schemeClr val="accent5"/>
          </a:solidFill>
        </a:fill>
      </a:tcStyle>
    </a:firstCol>
    <a:lastRow>
      <a:tcTxStyle b="on"/>
      <a:tcStyle>
        <a:tcBdr>
          <a:top>
            <a:ln w="50800" cmpd="dbl">
              <a:solidFill>
                <a:schemeClr val="dk1"/>
              </a:solidFill>
            </a:ln>
          </a:top>
        </a:tcBdr>
        <a:fill>
          <a:solidFill>
            <a:schemeClr val="lt1"/>
          </a:solidFill>
        </a:fill>
      </a:tcStyle>
    </a:lastRow>
    <a:seCell>
      <a:tcTxStyle b="on">
        <a:fontRef idx="minor">
          <a:scrgbClr r="0" g="0" b="0"/>
        </a:fontRef>
        <a:schemeClr val="dk1"/>
      </a:tcTxStyle>
      <a:tcStyle>
        <a:tcBdr/>
      </a:tcStyle>
    </a:seCell>
    <a:swCell>
      <a:tcTxStyle b="on">
        <a:fontRef idx="minor">
          <a:scrgbClr r="0" g="0" b="0"/>
        </a:fontRef>
        <a:schemeClr val="dk1"/>
      </a:tcTxStyle>
      <a:tcStyle>
        <a:tcBdr/>
      </a:tcStyle>
    </a:swCell>
    <a:firstRow>
      <a:tcTxStyle b="on">
        <a:fontRef idx="minor">
          <a:scrgbClr r="0" g="0" b="0"/>
        </a:fontRef>
        <a:schemeClr val="lt1"/>
      </a:tcTxStyle>
      <a:tcStyle>
        <a:tcBdr>
          <a:bottom>
            <a:ln w="25400" cmpd="sng">
              <a:solidFill>
                <a:schemeClr val="dk1"/>
              </a:solidFill>
            </a:ln>
          </a:bottom>
        </a:tcBdr>
        <a:fill>
          <a:solidFill>
            <a:schemeClr val="accent5"/>
          </a:solidFill>
        </a:fill>
      </a:tcStyle>
    </a:firstRow>
  </a:tblStyle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6688" autoAdjust="0"/>
    <p:restoredTop sz="94625" autoAdjust="0"/>
  </p:normalViewPr>
  <p:slideViewPr>
    <p:cSldViewPr snapToGrid="0">
      <p:cViewPr varScale="1">
        <p:scale>
          <a:sx n="67" d="100"/>
          <a:sy n="67" d="100"/>
        </p:scale>
        <p:origin x="1170" y="39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sorterViewPr>
    <p:cViewPr varScale="1">
      <p:scale>
        <a:sx n="1" d="1"/>
        <a:sy n="1" d="1"/>
      </p:scale>
      <p:origin x="0" y="0"/>
    </p:cViewPr>
  </p:sorterViewPr>
  <p:notesViewPr>
    <p:cSldViewPr snapToGrid="0">
      <p:cViewPr varScale="1">
        <p:scale>
          <a:sx n="54" d="100"/>
          <a:sy n="54" d="100"/>
        </p:scale>
        <p:origin x="2530" y="58"/>
      </p:cViewPr>
      <p:guideLst>
        <p:guide orient="horz" pos="3127"/>
        <p:guide pos="2141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presProps" Target="presProps.xml"/><Relationship Id="rId5" Type="http://schemas.openxmlformats.org/officeDocument/2006/relationships/slide" Target="slides/slide4.xml"/><Relationship Id="rId10" Type="http://schemas.openxmlformats.org/officeDocument/2006/relationships/commentAuthors" Target="commentAuthors.xml"/><Relationship Id="rId4" Type="http://schemas.openxmlformats.org/officeDocument/2006/relationships/slide" Target="slides/slide3.xml"/><Relationship Id="rId9" Type="http://schemas.openxmlformats.org/officeDocument/2006/relationships/handoutMaster" Target="handoutMasters/handoutMaster1.xml"/><Relationship Id="rId14" Type="http://schemas.openxmlformats.org/officeDocument/2006/relationships/tableStyles" Target="tableStyle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19" name="Rectangle 3"/>
          <p:cNvSpPr>
            <a:spLocks noGrp="1" noChangeArrowheads="1"/>
          </p:cNvSpPr>
          <p:nvPr>
            <p:ph type="dt" sz="quarter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9E436C27-80EF-4A0D-A875-AA5301B61E12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9220" name="Rectangle 4"/>
          <p:cNvSpPr>
            <a:spLocks noGrp="1" noChangeArrowheads="1"/>
          </p:cNvSpPr>
          <p:nvPr>
            <p:ph type="ftr" sz="quarter" idx="2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9221" name="Rectangle 5"/>
          <p:cNvSpPr>
            <a:spLocks noGrp="1" noChangeArrowheads="1"/>
          </p:cNvSpPr>
          <p:nvPr>
            <p:ph type="sldNum" sz="quarter" idx="3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84896699-8EAF-425A-91DC-02EF736CA54C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63662218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098" name="Rectangle 2"/>
          <p:cNvSpPr>
            <a:spLocks noGrp="1" noChangeArrowheads="1"/>
          </p:cNvSpPr>
          <p:nvPr>
            <p:ph type="hdr" sz="quarter"/>
          </p:nvPr>
        </p:nvSpPr>
        <p:spPr bwMode="auto">
          <a:xfrm>
            <a:off x="0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099" name="Rectangle 3"/>
          <p:cNvSpPr>
            <a:spLocks noGrp="1" noChangeArrowheads="1"/>
          </p:cNvSpPr>
          <p:nvPr>
            <p:ph type="dt" idx="1"/>
          </p:nvPr>
        </p:nvSpPr>
        <p:spPr bwMode="auto">
          <a:xfrm>
            <a:off x="3851275" y="0"/>
            <a:ext cx="2946400" cy="496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fld id="{63FBF7EF-8678-4E88-BD87-1D3EF3670A8E}" type="datetime1">
              <a:rPr lang="en-US"/>
              <a:pPr>
                <a:defRPr/>
              </a:pPr>
              <a:t>5/10/2021</a:t>
            </a:fld>
            <a:endParaRPr lang="en-US" dirty="0"/>
          </a:p>
        </p:txBody>
      </p:sp>
      <p:sp>
        <p:nvSpPr>
          <p:cNvPr id="4100" name="Rectangle 4"/>
          <p:cNvSpPr>
            <a:spLocks noGrp="1" noRot="1" noChangeAspect="1" noChangeArrowheads="1" noTextEdit="1"/>
          </p:cNvSpPr>
          <p:nvPr>
            <p:ph type="sldImg" idx="2"/>
          </p:nvPr>
        </p:nvSpPr>
        <p:spPr bwMode="auto">
          <a:xfrm>
            <a:off x="915988" y="742950"/>
            <a:ext cx="4965700" cy="3724275"/>
          </a:xfrm>
          <a:prstGeom prst="rect">
            <a:avLst/>
          </a:prstGeom>
          <a:noFill/>
          <a:ln w="9525"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4101" name="Rectangle 5"/>
          <p:cNvSpPr>
            <a:spLocks noGrp="1" noChangeArrowheads="1"/>
          </p:cNvSpPr>
          <p:nvPr>
            <p:ph type="body" sz="quarter" idx="3"/>
          </p:nvPr>
        </p:nvSpPr>
        <p:spPr bwMode="auto">
          <a:xfrm>
            <a:off x="906463" y="4716463"/>
            <a:ext cx="4984750" cy="446881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GB" noProof="0"/>
              <a:t>Click to edit Master text styles</a:t>
            </a:r>
          </a:p>
          <a:p>
            <a:pPr lvl="1"/>
            <a:r>
              <a:rPr lang="en-GB" noProof="0"/>
              <a:t>Second level</a:t>
            </a:r>
          </a:p>
          <a:p>
            <a:pPr lvl="2"/>
            <a:r>
              <a:rPr lang="en-GB" noProof="0"/>
              <a:t>Third level</a:t>
            </a:r>
          </a:p>
          <a:p>
            <a:pPr lvl="3"/>
            <a:r>
              <a:rPr lang="en-GB" noProof="0"/>
              <a:t>Fourth level</a:t>
            </a:r>
          </a:p>
          <a:p>
            <a:pPr lvl="4"/>
            <a:r>
              <a:rPr lang="en-GB" noProof="0"/>
              <a:t>Fifth level</a:t>
            </a:r>
          </a:p>
        </p:txBody>
      </p:sp>
      <p:sp>
        <p:nvSpPr>
          <p:cNvPr id="4102" name="Rectangle 6"/>
          <p:cNvSpPr>
            <a:spLocks noGrp="1" noChangeArrowheads="1"/>
          </p:cNvSpPr>
          <p:nvPr>
            <p:ph type="ftr" sz="quarter" idx="4"/>
          </p:nvPr>
        </p:nvSpPr>
        <p:spPr bwMode="auto">
          <a:xfrm>
            <a:off x="0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defTabSz="930275" eaLnBrk="1" hangingPunct="1">
              <a:defRPr sz="1200">
                <a:latin typeface="Times New Roman" pitchFamily="18" charset="0"/>
                <a:cs typeface="+mn-cs"/>
              </a:defRPr>
            </a:lvl1pPr>
          </a:lstStyle>
          <a:p>
            <a:pPr>
              <a:defRPr/>
            </a:pPr>
            <a:endParaRPr lang="en-US" dirty="0"/>
          </a:p>
        </p:txBody>
      </p:sp>
      <p:sp>
        <p:nvSpPr>
          <p:cNvPr id="4103" name="Rectangle 7"/>
          <p:cNvSpPr>
            <a:spLocks noGrp="1" noChangeArrowheads="1"/>
          </p:cNvSpPr>
          <p:nvPr>
            <p:ph type="sldNum" sz="quarter" idx="5"/>
          </p:nvPr>
        </p:nvSpPr>
        <p:spPr bwMode="auto">
          <a:xfrm>
            <a:off x="3851275" y="9431338"/>
            <a:ext cx="2946400" cy="496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vert="horz" wrap="square" lIns="92859" tIns="46430" rIns="92859" bIns="46430" numCol="1" anchor="b" anchorCtr="0" compatLnSpc="1">
            <a:prstTxWarp prst="textNoShape">
              <a:avLst/>
            </a:prstTxWarp>
          </a:bodyPr>
          <a:lstStyle>
            <a:lvl1pPr algn="r" defTabSz="930275" eaLnBrk="1" hangingPunct="1">
              <a:defRPr sz="1200">
                <a:latin typeface="Times New Roman" panose="02020603050405020304" pitchFamily="18" charset="0"/>
              </a:defRPr>
            </a:lvl1pPr>
          </a:lstStyle>
          <a:p>
            <a:pPr>
              <a:defRPr/>
            </a:pPr>
            <a:fld id="{ECE0B2C6-996E-45E1-BA1D-CBDA9768A258}" type="slidenum">
              <a:rPr lang="en-GB" altLang="en-US"/>
              <a:pPr>
                <a:defRPr/>
              </a:pPr>
              <a:t>‹#›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73667685"/>
      </p:ext>
    </p:extLst>
  </p:cSld>
  <p:clrMap bg1="lt1" tx1="dk1" bg2="lt2" tx2="dk2" accent1="accent1" accent2="accent2" accent3="accent3" accent4="accent4" accent5="accent5" accent6="accent6" hlink="hlink" folHlink="folHlink"/>
  <p:notesStyle>
    <a:lvl1pPr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1pPr>
    <a:lvl2pPr marL="4572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2pPr>
    <a:lvl3pPr marL="9144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3pPr>
    <a:lvl4pPr marL="13716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4pPr>
    <a:lvl5pPr marL="1828800" algn="l" rtl="0" eaLnBrk="0" fontAlgn="base" hangingPunct="0">
      <a:spcBef>
        <a:spcPct val="30000"/>
      </a:spcBef>
      <a:spcAft>
        <a:spcPct val="0"/>
      </a:spcAft>
      <a:defRPr sz="1200" kern="1200">
        <a:solidFill>
          <a:schemeClr val="tx1"/>
        </a:solidFill>
        <a:latin typeface="Times New Roman" pitchFamily="18" charset="0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170" name="Rectangle 7"/>
          <p:cNvSpPr>
            <a:spLocks noGrp="1" noChangeArrowheads="1"/>
          </p:cNvSpPr>
          <p:nvPr>
            <p:ph type="sldNum" sz="quarter" idx="5"/>
          </p:nvPr>
        </p:nvSpPr>
        <p:spPr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>
            <a:lvl1pPr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1pPr>
            <a:lvl2pPr marL="742950" indent="-28575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2pPr>
            <a:lvl3pPr marL="11430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3pPr>
            <a:lvl4pPr marL="16002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4pPr>
            <a:lvl5pPr marL="2057400" indent="-228600" defTabSz="930275">
              <a:spcBef>
                <a:spcPct val="30000"/>
              </a:spcBef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5pPr>
            <a:lvl6pPr marL="25146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6pPr>
            <a:lvl7pPr marL="29718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7pPr>
            <a:lvl8pPr marL="34290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8pPr>
            <a:lvl9pPr marL="3886200" indent="-228600" defTabSz="930275" eaLnBrk="0" fontAlgn="base" hangingPunct="0">
              <a:spcBef>
                <a:spcPct val="30000"/>
              </a:spcBef>
              <a:spcAft>
                <a:spcPct val="0"/>
              </a:spcAft>
              <a:defRPr sz="1600">
                <a:solidFill>
                  <a:schemeClr val="tx1"/>
                </a:solidFill>
                <a:latin typeface="Times New Roman" panose="02020603050405020304" pitchFamily="18" charset="0"/>
              </a:defRPr>
            </a:lvl9pPr>
          </a:lstStyle>
          <a:p>
            <a:pPr>
              <a:spcBef>
                <a:spcPct val="0"/>
              </a:spcBef>
            </a:pPr>
            <a:fld id="{E31A0830-7958-478F-A687-980EFBB47EC2}" type="slidenum">
              <a:rPr lang="en-GB" altLang="en-US" sz="1200" smtClean="0"/>
              <a:pPr>
                <a:spcBef>
                  <a:spcPct val="0"/>
                </a:spcBef>
              </a:pPr>
              <a:t>1</a:t>
            </a:fld>
            <a:endParaRPr lang="en-GB" altLang="en-US" sz="1200" dirty="0"/>
          </a:p>
        </p:txBody>
      </p:sp>
      <p:sp>
        <p:nvSpPr>
          <p:cNvPr id="7171" name="Rectangle 2"/>
          <p:cNvSpPr>
            <a:spLocks noGrp="1" noRot="1" noChangeAspect="1" noChangeArrowheads="1" noTextEdit="1"/>
          </p:cNvSpPr>
          <p:nvPr>
            <p:ph type="sldImg"/>
          </p:nvPr>
        </p:nvSpPr>
        <p:spPr>
          <a:xfrm>
            <a:off x="915988" y="742950"/>
            <a:ext cx="4967287" cy="3725863"/>
          </a:xfrm>
          <a:ln/>
        </p:spPr>
      </p:sp>
      <p:sp>
        <p:nvSpPr>
          <p:cNvPr id="7172" name="Rectangle 3"/>
          <p:cNvSpPr>
            <a:spLocks noGrp="1" noChangeArrowheads="1"/>
          </p:cNvSpPr>
          <p:nvPr>
            <p:ph type="body" idx="1"/>
          </p:nvPr>
        </p:nvSpPr>
        <p:spPr>
          <a:xfrm>
            <a:off x="904875" y="4718050"/>
            <a:ext cx="4987925" cy="4467225"/>
          </a:xfrm>
          <a:noFill/>
          <a:ln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/>
          <a:lstStyle/>
          <a:p>
            <a:pPr eaLnBrk="1" hangingPunct="1"/>
            <a:endParaRPr lang="en-US" altLang="en-US" dirty="0"/>
          </a:p>
        </p:txBody>
      </p:sp>
    </p:spTree>
    <p:extLst>
      <p:ext uri="{BB962C8B-B14F-4D97-AF65-F5344CB8AC3E}">
        <p14:creationId xmlns:p14="http://schemas.microsoft.com/office/powerpoint/2010/main" val="3443568320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2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731188890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3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2318065373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5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40903903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pPr>
              <a:defRPr/>
            </a:pPr>
            <a:fld id="{ECE0B2C6-996E-45E1-BA1D-CBDA9768A258}" type="slidenum">
              <a:rPr lang="en-GB" altLang="en-US" smtClean="0"/>
              <a:pPr>
                <a:defRPr/>
              </a:pPr>
              <a:t>6</a:t>
            </a:fld>
            <a:endParaRPr lang="en-GB" altLang="en-US" dirty="0"/>
          </a:p>
        </p:txBody>
      </p:sp>
    </p:spTree>
    <p:extLst>
      <p:ext uri="{BB962C8B-B14F-4D97-AF65-F5344CB8AC3E}">
        <p14:creationId xmlns:p14="http://schemas.microsoft.com/office/powerpoint/2010/main" val="366948936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Text Box 14"/>
          <p:cNvSpPr txBox="1">
            <a:spLocks noChangeArrowheads="1"/>
          </p:cNvSpPr>
          <p:nvPr userDrawn="1"/>
        </p:nvSpPr>
        <p:spPr bwMode="auto">
          <a:xfrm>
            <a:off x="298450" y="85317"/>
            <a:ext cx="5810250" cy="646331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endParaRPr lang="sv-SE" altLang="en-US" sz="1200" b="1" dirty="0">
              <a:latin typeface="+mj-lt"/>
            </a:endParaRPr>
          </a:p>
          <a:p>
            <a:r>
              <a:rPr lang="de-DE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3GPP TSG SA WG2 Meeting #</a:t>
            </a:r>
            <a:r>
              <a:rPr lang="de-DE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145E</a:t>
            </a:r>
            <a:endParaRPr lang="de-DE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  <a:p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Elbonia,</a:t>
            </a:r>
            <a:r>
              <a:rPr lang="en-US" sz="1200" b="1" kern="1200" baseline="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US" sz="1200" b="1" kern="1200" baseline="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May 17</a:t>
            </a:r>
            <a:r>
              <a:rPr lang="en-US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 </a:t>
            </a:r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– </a:t>
            </a:r>
            <a:r>
              <a:rPr lang="en-US" sz="1200" b="1" kern="1200" dirty="0" smtClean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28, </a:t>
            </a:r>
            <a:r>
              <a:rPr lang="en-US" sz="1200" b="1" kern="1200" dirty="0">
                <a:solidFill>
                  <a:schemeClr val="tx1"/>
                </a:solidFill>
                <a:latin typeface="+mj-lt"/>
                <a:ea typeface="+mn-ea"/>
                <a:cs typeface="Arial" panose="020B0604020202020204" pitchFamily="34" charset="0"/>
              </a:rPr>
              <a:t>2021</a:t>
            </a:r>
            <a:endParaRPr lang="sv-SE" altLang="en-US" sz="1200" b="1" kern="1200" dirty="0">
              <a:solidFill>
                <a:schemeClr val="tx1"/>
              </a:solidFill>
              <a:latin typeface="+mj-lt"/>
              <a:ea typeface="+mn-ea"/>
              <a:cs typeface="Arial" panose="020B0604020202020204" pitchFamily="34" charset="0"/>
            </a:endParaRPr>
          </a:p>
        </p:txBody>
      </p:sp>
      <p:sp>
        <p:nvSpPr>
          <p:cNvPr id="5" name="Text Box 13"/>
          <p:cNvSpPr txBox="1">
            <a:spLocks noChangeArrowheads="1"/>
          </p:cNvSpPr>
          <p:nvPr userDrawn="1"/>
        </p:nvSpPr>
        <p:spPr bwMode="auto">
          <a:xfrm>
            <a:off x="5566042" y="334106"/>
            <a:ext cx="1463675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r" eaLnBrk="1" hangingPunct="1">
              <a:spcBef>
                <a:spcPct val="50000"/>
              </a:spcBef>
              <a:defRPr/>
            </a:pPr>
            <a:r>
              <a:rPr lang="en-US" altLang="zh-CN" sz="1400" b="1" dirty="0" smtClean="0">
                <a:effectLst/>
              </a:rPr>
              <a:t>S2-2104302</a:t>
            </a:r>
            <a:endParaRPr lang="de-DE" sz="1400" b="1" dirty="0">
              <a:effectLst/>
            </a:endParaRPr>
          </a:p>
        </p:txBody>
      </p:sp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6"/>
            <a:ext cx="7772400" cy="1470025"/>
          </a:xfrm>
        </p:spPr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/>
            </a:lvl1pPr>
            <a:lvl2pPr marL="457200" indent="0" algn="ctr">
              <a:buNone/>
              <a:defRPr/>
            </a:lvl2pPr>
            <a:lvl3pPr marL="914400" indent="0" algn="ctr">
              <a:buNone/>
              <a:defRPr/>
            </a:lvl3pPr>
            <a:lvl4pPr marL="1371600" indent="0" algn="ctr">
              <a:buNone/>
              <a:defRPr/>
            </a:lvl4pPr>
            <a:lvl5pPr marL="1828800" indent="0" algn="ctr">
              <a:buNone/>
              <a:defRPr/>
            </a:lvl5pPr>
            <a:lvl6pPr marL="2286000" indent="0" algn="ctr">
              <a:buNone/>
              <a:defRPr/>
            </a:lvl6pPr>
            <a:lvl7pPr marL="2743200" indent="0" algn="ctr">
              <a:buNone/>
              <a:defRPr/>
            </a:lvl7pPr>
            <a:lvl8pPr marL="3200400" indent="0" algn="ctr">
              <a:buNone/>
              <a:defRPr/>
            </a:lvl8pPr>
            <a:lvl9pPr marL="3657600" indent="0" algn="ctr">
              <a:buNone/>
              <a:defRPr/>
            </a:lvl9pPr>
          </a:lstStyle>
          <a:p>
            <a:r>
              <a:rPr lang="en-US" dirty="0"/>
              <a:t>Click to edit Master subtitle style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71941790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Click to edit Master title style</a:t>
            </a:r>
            <a:endParaRPr lang="en-GB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GB" dirty="0"/>
          </a:p>
        </p:txBody>
      </p:sp>
    </p:spTree>
    <p:extLst>
      <p:ext uri="{BB962C8B-B14F-4D97-AF65-F5344CB8AC3E}">
        <p14:creationId xmlns:p14="http://schemas.microsoft.com/office/powerpoint/2010/main" val="3657954627"/>
      </p:ext>
    </p:extLst>
  </p:cSld>
  <p:clrMapOvr>
    <a:masterClrMapping/>
  </p:clrMapOvr>
  <p:transition spd="slow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547252697"/>
      </p:ext>
    </p:extLst>
  </p:cSld>
  <p:clrMapOvr>
    <a:masterClrMapping/>
  </p:clrMapOvr>
  <p:transition spd="slow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de-DE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de-DE"/>
          </a:p>
        </p:txBody>
      </p:sp>
    </p:spTree>
    <p:extLst>
      <p:ext uri="{BB962C8B-B14F-4D97-AF65-F5344CB8AC3E}">
        <p14:creationId xmlns:p14="http://schemas.microsoft.com/office/powerpoint/2010/main" val="302977723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2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.jpeg"/><Relationship Id="rId5" Type="http://schemas.openxmlformats.org/officeDocument/2006/relationships/theme" Target="../theme/theme1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26" name="AutoShape 14"/>
          <p:cNvSpPr>
            <a:spLocks noChangeArrowheads="1"/>
          </p:cNvSpPr>
          <p:nvPr userDrawn="1"/>
        </p:nvSpPr>
        <p:spPr bwMode="auto">
          <a:xfrm>
            <a:off x="590550" y="6373813"/>
            <a:ext cx="6169025" cy="323850"/>
          </a:xfrm>
          <a:prstGeom prst="homePlate">
            <a:avLst>
              <a:gd name="adj" fmla="val 91541"/>
            </a:avLst>
          </a:prstGeom>
          <a:solidFill>
            <a:srgbClr val="72AF2F">
              <a:alpha val="94901"/>
            </a:srgbClr>
          </a:solidFill>
          <a:ln>
            <a:noFill/>
          </a:ln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 anchor="ctr"/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>
              <a:defRPr/>
            </a:pPr>
            <a:endParaRPr lang="en-US" altLang="en-US" dirty="0"/>
          </a:p>
        </p:txBody>
      </p:sp>
      <p:sp>
        <p:nvSpPr>
          <p:cNvPr id="1027" name="Title Placeholder 1"/>
          <p:cNvSpPr>
            <a:spLocks noGrp="1"/>
          </p:cNvSpPr>
          <p:nvPr>
            <p:ph type="title"/>
          </p:nvPr>
        </p:nvSpPr>
        <p:spPr bwMode="auto">
          <a:xfrm>
            <a:off x="488950" y="228600"/>
            <a:ext cx="6827838" cy="1143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/>
              <a:t>Click to edit Master title style</a:t>
            </a:r>
            <a:endParaRPr lang="en-GB" altLang="en-US"/>
          </a:p>
        </p:txBody>
      </p:sp>
      <p:sp>
        <p:nvSpPr>
          <p:cNvPr id="1028" name="Text Placeholder 2"/>
          <p:cNvSpPr>
            <a:spLocks noGrp="1"/>
          </p:cNvSpPr>
          <p:nvPr>
            <p:ph type="body" idx="1"/>
          </p:nvPr>
        </p:nvSpPr>
        <p:spPr bwMode="auto">
          <a:xfrm>
            <a:off x="485775" y="1454150"/>
            <a:ext cx="8388350" cy="483076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pPr lvl="0"/>
            <a:r>
              <a:rPr lang="en-US" altLang="en-US" dirty="0"/>
              <a:t>Click to edit Master text styles</a:t>
            </a:r>
          </a:p>
          <a:p>
            <a:pPr lvl="1"/>
            <a:r>
              <a:rPr lang="en-US" altLang="en-US" dirty="0"/>
              <a:t>Second level</a:t>
            </a:r>
          </a:p>
          <a:p>
            <a:pPr lvl="2"/>
            <a:r>
              <a:rPr lang="en-US" altLang="en-US" dirty="0"/>
              <a:t>Third level</a:t>
            </a:r>
          </a:p>
          <a:p>
            <a:pPr lvl="3"/>
            <a:r>
              <a:rPr lang="en-US" altLang="en-US" dirty="0"/>
              <a:t>Fourth level</a:t>
            </a:r>
          </a:p>
          <a:p>
            <a:pPr lvl="4"/>
            <a:r>
              <a:rPr lang="en-US" altLang="en-US" dirty="0"/>
              <a:t>Fifth level</a:t>
            </a:r>
            <a:endParaRPr lang="en-GB" altLang="en-US" dirty="0"/>
          </a:p>
        </p:txBody>
      </p:sp>
      <p:sp>
        <p:nvSpPr>
          <p:cNvPr id="14" name="TextBox 13"/>
          <p:cNvSpPr txBox="1"/>
          <p:nvPr userDrawn="1"/>
        </p:nvSpPr>
        <p:spPr>
          <a:xfrm>
            <a:off x="538163" y="6462713"/>
            <a:ext cx="5473170" cy="242887"/>
          </a:xfrm>
          <a:prstGeom prst="rect">
            <a:avLst/>
          </a:prstGeom>
          <a:noFill/>
        </p:spPr>
        <p:txBody>
          <a:bodyPr anchor="ctr">
            <a:normAutofit fontScale="92500" lnSpcReduction="10000"/>
          </a:bodyPr>
          <a:lstStyle/>
          <a:p>
            <a:pPr marL="0" marR="0" lvl="0" indent="0" algn="l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  <a:defRPr/>
            </a:pPr>
            <a:r>
              <a:rPr lang="en-GB" altLang="de-DE" sz="1200" dirty="0">
                <a:solidFill>
                  <a:schemeClr val="bg1"/>
                </a:solidFill>
              </a:rPr>
              <a:t>TSG SA </a:t>
            </a:r>
            <a:r>
              <a:rPr lang="en-GB" altLang="de-DE" sz="1200" dirty="0" smtClean="0">
                <a:solidFill>
                  <a:schemeClr val="bg1"/>
                </a:solidFill>
              </a:rPr>
              <a:t>WG2#145E</a:t>
            </a:r>
            <a:r>
              <a:rPr lang="en-GB" altLang="de-DE" sz="1200" baseline="0" dirty="0" smtClean="0">
                <a:solidFill>
                  <a:schemeClr val="bg1"/>
                </a:solidFill>
              </a:rPr>
              <a:t> </a:t>
            </a:r>
            <a:r>
              <a:rPr lang="en-US" altLang="de-DE" sz="1200" baseline="0" dirty="0">
                <a:solidFill>
                  <a:schemeClr val="bg1"/>
                </a:solidFill>
              </a:rPr>
              <a:t>Elbonia,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May 17 </a:t>
            </a:r>
            <a:r>
              <a:rPr lang="en-US" altLang="de-DE" sz="1200" baseline="0" dirty="0">
                <a:solidFill>
                  <a:schemeClr val="bg1"/>
                </a:solidFill>
              </a:rPr>
              <a:t>– </a:t>
            </a:r>
            <a:r>
              <a:rPr lang="en-US" altLang="de-DE" sz="1200" baseline="0" dirty="0" smtClean="0">
                <a:solidFill>
                  <a:schemeClr val="bg1"/>
                </a:solidFill>
              </a:rPr>
              <a:t>28, </a:t>
            </a:r>
            <a:r>
              <a:rPr lang="en-US" altLang="de-DE" sz="1200" baseline="0" dirty="0">
                <a:solidFill>
                  <a:schemeClr val="bg1"/>
                </a:solidFill>
              </a:rPr>
              <a:t>2021</a:t>
            </a:r>
            <a:endParaRPr lang="en-GB" altLang="de-DE" sz="1200" dirty="0">
              <a:solidFill>
                <a:schemeClr val="bg1"/>
              </a:solidFill>
            </a:endParaRPr>
          </a:p>
          <a:p>
            <a:pPr>
              <a:defRPr/>
            </a:pPr>
            <a:endParaRPr lang="en-GB" sz="1200" spc="300" dirty="0">
              <a:solidFill>
                <a:schemeClr val="bg1"/>
              </a:solidFill>
            </a:endParaRPr>
          </a:p>
        </p:txBody>
      </p:sp>
      <p:sp>
        <p:nvSpPr>
          <p:cNvPr id="12" name="Oval 11"/>
          <p:cNvSpPr/>
          <p:nvPr userDrawn="1"/>
        </p:nvSpPr>
        <p:spPr bwMode="auto">
          <a:xfrm>
            <a:off x="8318500" y="6383338"/>
            <a:ext cx="511175" cy="296862"/>
          </a:xfrm>
          <a:prstGeom prst="ellipse">
            <a:avLst/>
          </a:prstGeom>
          <a:solidFill>
            <a:schemeClr val="bg1">
              <a:alpha val="50000"/>
            </a:schemeClr>
          </a:solidFill>
          <a:ln w="9525" cap="flat" cmpd="sng" algn="ctr">
            <a:noFill/>
            <a:prstDash val="solid"/>
            <a:round/>
            <a:headEnd type="none" w="med" len="med"/>
            <a:tailEnd type="none" w="med" len="med"/>
          </a:ln>
          <a:effectLst/>
        </p:spPr>
        <p:txBody>
          <a:bodyPr/>
          <a:lstStyle>
            <a:lvl1pPr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 eaLnBrk="0" hangingPunct="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algn="ctr">
              <a:defRPr/>
            </a:pPr>
            <a:fld id="{1E10F64A-668A-451F-BD49-32A860AAC750}" type="slidenum">
              <a:rPr lang="en-GB" altLang="en-US" b="1" smtClean="0"/>
              <a:pPr algn="ctr">
                <a:defRPr/>
              </a:pPr>
              <a:t>‹#›</a:t>
            </a:fld>
            <a:endParaRPr lang="en-GB" altLang="en-US" b="1" dirty="0"/>
          </a:p>
          <a:p>
            <a:pPr>
              <a:defRPr/>
            </a:pPr>
            <a:endParaRPr lang="en-GB" altLang="en-US" dirty="0"/>
          </a:p>
        </p:txBody>
      </p:sp>
      <p:sp>
        <p:nvSpPr>
          <p:cNvPr id="1031" name="Rectangle 15"/>
          <p:cNvSpPr>
            <a:spLocks noChangeArrowheads="1"/>
          </p:cNvSpPr>
          <p:nvPr userDrawn="1"/>
        </p:nvSpPr>
        <p:spPr bwMode="auto">
          <a:xfrm>
            <a:off x="4086225" y="3303588"/>
            <a:ext cx="971550" cy="24606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dirty="0">
                <a:solidFill>
                  <a:schemeClr val="bg1"/>
                </a:solidFill>
              </a:rPr>
              <a:t>© 3GPP 2012</a:t>
            </a:r>
            <a:endParaRPr lang="en-GB" altLang="en-US" dirty="0"/>
          </a:p>
        </p:txBody>
      </p:sp>
      <p:sp>
        <p:nvSpPr>
          <p:cNvPr id="1032" name="Rectangle 16"/>
          <p:cNvSpPr>
            <a:spLocks noChangeArrowheads="1"/>
          </p:cNvSpPr>
          <p:nvPr userDrawn="1"/>
        </p:nvSpPr>
        <p:spPr bwMode="auto">
          <a:xfrm>
            <a:off x="7439025" y="6462713"/>
            <a:ext cx="824265" cy="215444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1pPr>
            <a:lvl2pPr marL="742950" indent="-28575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2pPr>
            <a:lvl3pPr marL="11430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3pPr>
            <a:lvl4pPr marL="16002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4pPr>
            <a:lvl5pPr marL="2057400" indent="-228600"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 sz="1000">
                <a:solidFill>
                  <a:schemeClr val="tx1"/>
                </a:solidFill>
                <a:latin typeface="Arial" panose="020B0604020202020204" pitchFamily="34" charset="0"/>
                <a:cs typeface="Arial" panose="020B0604020202020204" pitchFamily="34" charset="0"/>
              </a:defRPr>
            </a:lvl9pPr>
          </a:lstStyle>
          <a:p>
            <a:pPr eaLnBrk="1" hangingPunct="1">
              <a:defRPr/>
            </a:pPr>
            <a:r>
              <a:rPr lang="en-GB" altLang="en-US" sz="800" dirty="0"/>
              <a:t>© 3GPP 2021</a:t>
            </a:r>
          </a:p>
        </p:txBody>
      </p:sp>
      <p:pic>
        <p:nvPicPr>
          <p:cNvPr id="1033" name="Picture 10" descr="3GPP_TM_RD.jpg"/>
          <p:cNvPicPr>
            <a:picLocks noChangeAspect="1"/>
          </p:cNvPicPr>
          <p:nvPr userDrawn="1"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7526338" y="415925"/>
            <a:ext cx="1308100" cy="76200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770" r:id="rId1"/>
    <p:sldLayoutId id="2147483767" r:id="rId2"/>
    <p:sldLayoutId id="2147483768" r:id="rId3"/>
    <p:sldLayoutId id="2147483769" r:id="rId4"/>
  </p:sldLayoutIdLst>
  <p:transition spd="slow"/>
  <p:hf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5pPr>
      <a:lvl6pPr marL="4572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6pPr>
      <a:lvl7pPr marL="9144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7pPr>
      <a:lvl8pPr marL="13716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8pPr>
      <a:lvl9pPr marL="1828800" algn="ctr" rtl="0" eaLnBrk="0" fontAlgn="base" hangingPunct="0">
        <a:spcBef>
          <a:spcPct val="0"/>
        </a:spcBef>
        <a:spcAft>
          <a:spcPct val="0"/>
        </a:spcAft>
        <a:defRPr sz="3200">
          <a:solidFill>
            <a:srgbClr val="FF0000"/>
          </a:solidFill>
          <a:latin typeface="Calibri" pitchFamily="34" charset="0"/>
        </a:defRPr>
      </a:lvl9pPr>
    </p:titleStyle>
    <p:bodyStyle>
      <a:lvl1pPr marL="457200" indent="-457200" algn="l" rtl="0" eaLnBrk="0" fontAlgn="base" hangingPunct="0">
        <a:spcBef>
          <a:spcPct val="20000"/>
        </a:spcBef>
        <a:spcAft>
          <a:spcPct val="0"/>
        </a:spcAft>
        <a:buBlip>
          <a:blip r:embed="rId7"/>
        </a:buBlip>
        <a:defRPr sz="28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rtl="0" eaLnBrk="0" fontAlgn="base" hangingPunct="0">
        <a:spcBef>
          <a:spcPct val="20000"/>
        </a:spcBef>
        <a:spcAft>
          <a:spcPct val="0"/>
        </a:spcAft>
        <a:buClr>
          <a:srgbClr val="C00000"/>
        </a:buClr>
        <a:buFont typeface="Arial" panose="020B0604020202020204" pitchFamily="34" charset="0"/>
        <a:buChar char="•"/>
        <a:defRPr sz="2400">
          <a:solidFill>
            <a:schemeClr val="tx1"/>
          </a:solidFill>
          <a:latin typeface="+mn-lt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•"/>
        <a:defRPr sz="2000">
          <a:solidFill>
            <a:schemeClr val="tx1"/>
          </a:solidFill>
          <a:latin typeface="+mn-lt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–"/>
        <a:defRPr sz="2000">
          <a:solidFill>
            <a:schemeClr val="tx1"/>
          </a:solidFill>
          <a:latin typeface="+mn-lt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Font typeface="Arial" panose="020B0604020202020204" pitchFamily="34" charset="0"/>
        <a:buChar char="»"/>
        <a:defRPr sz="1600">
          <a:solidFill>
            <a:schemeClr val="tx1"/>
          </a:solidFill>
          <a:latin typeface="+mn-lt"/>
        </a:defRPr>
      </a:lvl5pPr>
      <a:lvl6pPr marL="25146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6pPr>
      <a:lvl7pPr marL="29718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7pPr>
      <a:lvl8pPr marL="34290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8pPr>
      <a:lvl9pPr marL="3886200" indent="-228600" algn="l" rtl="0" eaLnBrk="0" fontAlgn="base" hangingPunct="0">
        <a:spcBef>
          <a:spcPct val="20000"/>
        </a:spcBef>
        <a:spcAft>
          <a:spcPct val="0"/>
        </a:spcAft>
        <a:buFont typeface="Arial" charset="0"/>
        <a:buChar char="»"/>
        <a:defRPr sz="1600">
          <a:solidFill>
            <a:schemeClr val="tx1"/>
          </a:solidFill>
          <a:latin typeface="+mn-lt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4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4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4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219" name="Rectangle 2"/>
          <p:cNvSpPr>
            <a:spLocks noGrp="1" noChangeArrowheads="1"/>
          </p:cNvSpPr>
          <p:nvPr>
            <p:ph type="ctrTitle"/>
          </p:nvPr>
        </p:nvSpPr>
        <p:spPr>
          <a:xfrm>
            <a:off x="1541243" y="2194370"/>
            <a:ext cx="6201254" cy="1101329"/>
          </a:xfrm>
        </p:spPr>
        <p:txBody>
          <a:bodyPr>
            <a:noAutofit/>
          </a:bodyPr>
          <a:lstStyle/>
          <a:p>
            <a:pPr>
              <a:defRPr/>
            </a:pPr>
            <a:r>
              <a:rPr lang="en-US" altLang="de-DE" sz="3600" b="1" dirty="0"/>
              <a:t>5MBS</a:t>
            </a:r>
            <a:r>
              <a:rPr lang="en-US" altLang="de-DE" sz="3600" b="1" dirty="0">
                <a:effectLst>
                  <a:outerShdw blurRad="38100" dist="38100" dir="2700000" algn="tl">
                    <a:srgbClr val="C0C0C0"/>
                  </a:outerShdw>
                </a:effectLst>
              </a:rPr>
              <a:t> </a:t>
            </a:r>
            <a:r>
              <a:rPr lang="en-US" altLang="de-DE" sz="3600" b="1" dirty="0"/>
              <a:t>Status </a:t>
            </a:r>
            <a:r>
              <a:rPr lang="en-GB" altLang="zh-CN" sz="3600" b="1" dirty="0"/>
              <a:t>Report</a:t>
            </a:r>
            <a:endParaRPr lang="en-GB" sz="3600" dirty="0">
              <a:effectLst>
                <a:outerShdw blurRad="38100" dist="38100" dir="2700000" algn="tl">
                  <a:srgbClr val="C0C0C0"/>
                </a:outerShdw>
              </a:effectLst>
            </a:endParaRPr>
          </a:p>
        </p:txBody>
      </p:sp>
      <p:sp>
        <p:nvSpPr>
          <p:cNvPr id="6147" name="Subtitle 6"/>
          <p:cNvSpPr>
            <a:spLocks noGrp="1"/>
          </p:cNvSpPr>
          <p:nvPr>
            <p:ph type="subTitle" idx="1"/>
          </p:nvPr>
        </p:nvSpPr>
        <p:spPr>
          <a:xfrm>
            <a:off x="1541243" y="4006360"/>
            <a:ext cx="6400800" cy="1314450"/>
          </a:xfrm>
        </p:spPr>
        <p:txBody>
          <a:bodyPr/>
          <a:lstStyle/>
          <a:p>
            <a:pPr>
              <a:lnSpc>
                <a:spcPct val="80000"/>
              </a:lnSpc>
            </a:pPr>
            <a:r>
              <a:rPr lang="en-US" altLang="en-US" sz="2000" b="1" dirty="0"/>
              <a:t/>
            </a:r>
            <a:br>
              <a:rPr lang="en-US" altLang="en-US" sz="2000" b="1" dirty="0"/>
            </a:br>
            <a:r>
              <a:rPr lang="en-US" altLang="zh-CN" sz="1800" b="1" dirty="0">
                <a:latin typeface="Arial" charset="0"/>
              </a:rPr>
              <a:t>Li, Meng</a:t>
            </a:r>
          </a:p>
          <a:p>
            <a:pPr>
              <a:lnSpc>
                <a:spcPct val="80000"/>
              </a:lnSpc>
            </a:pPr>
            <a:r>
              <a:rPr lang="en-GB" sz="1800" b="1" dirty="0">
                <a:latin typeface="Arial" charset="0"/>
              </a:rPr>
              <a:t>Huawei</a:t>
            </a:r>
          </a:p>
          <a:p>
            <a:pPr>
              <a:lnSpc>
                <a:spcPct val="80000"/>
              </a:lnSpc>
              <a:defRPr/>
            </a:pPr>
            <a:endParaRPr lang="en-US" altLang="en-US" sz="2000" dirty="0">
              <a:latin typeface="Arial" panose="020B0604020202020204" pitchFamily="34" charset="0"/>
            </a:endParaRPr>
          </a:p>
          <a:p>
            <a:pPr>
              <a:lnSpc>
                <a:spcPct val="80000"/>
              </a:lnSpc>
              <a:defRPr/>
            </a:pPr>
            <a:endParaRPr lang="en-GB" altLang="en-US" sz="2000" dirty="0">
              <a:latin typeface="Arial" panose="020B0604020202020204" pitchFamily="34" charset="0"/>
            </a:endParaRPr>
          </a:p>
        </p:txBody>
      </p:sp>
    </p:spTree>
  </p:cSld>
  <p:clrMapOvr>
    <a:masterClrMapping/>
  </p:clrMapOvr>
  <p:transition spd="slow">
    <p:fad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5MBS status after SA2#144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908770769"/>
              </p:ext>
            </p:extLst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225312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>
                <a:ea typeface="+mn-ea"/>
                <a:cs typeface="+mn-cs"/>
              </a:rPr>
              <a:t>Progress since SA#91-e: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32 documents approved and 1 document technically endorsed.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28 pseudo-CR</a:t>
            </a:r>
            <a:r>
              <a:rPr lang="en-US" altLang="zh-CN" sz="1200" dirty="0"/>
              <a:t>s</a:t>
            </a:r>
            <a:r>
              <a:rPr lang="en-US" altLang="ko-KR" sz="1200" dirty="0"/>
              <a:t>  </a:t>
            </a:r>
            <a:r>
              <a:rPr lang="en-US" altLang="zh-CN" sz="1200" dirty="0"/>
              <a:t>agreed</a:t>
            </a:r>
            <a:r>
              <a:rPr lang="en-US" altLang="ko-KR" sz="1200" dirty="0"/>
              <a:t> to TS 23.247, 2 CRs agreed to TS 23.501, and 2 CRs agreed to TS 23.502.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impacts as per agreed </a:t>
            </a:r>
            <a:r>
              <a:rPr lang="en-US" altLang="zh-CN" sz="1200" dirty="0" err="1"/>
              <a:t>pCRs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Resolve </a:t>
            </a:r>
            <a:r>
              <a:rPr lang="en-US" altLang="zh-CN" sz="1200" dirty="0" smtClean="0"/>
              <a:t>the open issues identified in previous meetings. </a:t>
            </a:r>
            <a:endParaRPr lang="en-US" altLang="zh-CN" sz="1200" strike="sngStrike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Try to finish </a:t>
            </a:r>
            <a:r>
              <a:rPr lang="en-US" altLang="zh-CN" sz="1200" dirty="0"/>
              <a:t>the normative work</a:t>
            </a:r>
            <a:endParaRPr lang="en-US" altLang="zh-CN" sz="120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</a:p>
        </p:txBody>
      </p:sp>
      <p:sp>
        <p:nvSpPr>
          <p:cNvPr id="2" name="矩形 1"/>
          <p:cNvSpPr/>
          <p:nvPr/>
        </p:nvSpPr>
        <p:spPr bwMode="auto">
          <a:xfrm rot="18735043">
            <a:off x="3204594" y="3588871"/>
            <a:ext cx="2114026" cy="43622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To be updated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1370755490"/>
      </p:ext>
    </p:extLst>
  </p:cSld>
  <p:clrMapOvr>
    <a:masterClrMapping/>
  </p:clrMapOvr>
  <p:transition spd="slow"/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-125412" y="47832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5MBS status after SA2#144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>
              <p:ext uri="{D42A27DB-BD31-4B8C-83A1-F6EECF244321}">
                <p14:modId xmlns:p14="http://schemas.microsoft.com/office/powerpoint/2010/main" val="3602734554"/>
              </p:ext>
            </p:extLst>
          </p:nvPr>
        </p:nvGraphicFramePr>
        <p:xfrm>
          <a:off x="296334" y="1358434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 txBox="1">
            <a:spLocks/>
          </p:cNvSpPr>
          <p:nvPr/>
        </p:nvSpPr>
        <p:spPr bwMode="auto">
          <a:xfrm>
            <a:off x="293185" y="2300570"/>
            <a:ext cx="8761168" cy="402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kern="0" dirty="0"/>
              <a:t>T</a:t>
            </a:r>
            <a:r>
              <a:rPr lang="en-US" altLang="zh-CN" sz="1000" kern="0" dirty="0"/>
              <a:t>S</a:t>
            </a:r>
            <a:r>
              <a:rPr lang="de-DE" altLang="de-DE" sz="1000" kern="0" dirty="0"/>
              <a:t> 23.247 v0.2.0 is available.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000" kern="0" dirty="0"/>
              <a:t>For MBS Session join and establishment procedure, S2-2103074 is </a:t>
            </a:r>
            <a:r>
              <a:rPr lang="en-US" altLang="zh-CN" sz="1000" kern="100" dirty="0"/>
              <a:t>technically endorsed by SA2</a:t>
            </a:r>
            <a:r>
              <a:rPr lang="en-US" altLang="de-DE" sz="1000" kern="0" dirty="0"/>
              <a:t>.</a:t>
            </a:r>
            <a:endParaRPr lang="de-DE" altLang="de-DE" sz="1000" kern="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General and Architecture related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000" dirty="0"/>
              <a:t>2 </a:t>
            </a:r>
            <a:r>
              <a:rPr lang="en-US" altLang="zh-CN" sz="1000" dirty="0" err="1"/>
              <a:t>pCRs</a:t>
            </a:r>
            <a:r>
              <a:rPr lang="en-US" altLang="zh-CN" sz="1000" dirty="0"/>
              <a:t> are approved addressing the aspects including Architecture and Functional entities updates;</a:t>
            </a:r>
            <a:endParaRPr lang="de-DE" altLang="de-DE" sz="1000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de-DE" altLang="de-DE" sz="1000" kern="0" dirty="0"/>
              <a:t>Continue to complete the related description</a:t>
            </a:r>
            <a:r>
              <a:rPr lang="en-US" altLang="de-DE" sz="1000" kern="0" dirty="0"/>
              <a:t>, add the architecture for IWK.</a:t>
            </a:r>
            <a:endParaRPr lang="de-DE" altLang="de-DE" sz="700" b="1" kern="0" dirty="0">
              <a:solidFill>
                <a:srgbClr val="000000"/>
              </a:solidFill>
            </a:endParaRP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Principles, functionalities and concepts related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00" kern="0" dirty="0"/>
              <a:t>11 </a:t>
            </a:r>
            <a:r>
              <a:rPr lang="en-US" altLang="de-DE" sz="1000" kern="0" dirty="0" err="1"/>
              <a:t>pCRs</a:t>
            </a:r>
            <a:r>
              <a:rPr lang="en-US" altLang="de-DE" sz="1000" kern="0" dirty="0"/>
              <a:t> </a:t>
            </a:r>
            <a:r>
              <a:rPr lang="en-US" altLang="zh-CN" sz="1000" dirty="0"/>
              <a:t>are approved related to principles, functionalities and concepts.</a:t>
            </a:r>
            <a:r>
              <a:rPr lang="de-DE" altLang="de-DE" sz="1000" kern="0" dirty="0"/>
              <a:t>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de-DE" altLang="de-DE" sz="1000" kern="0" dirty="0"/>
              <a:t>Continue to complete the related description, address protocol stack</a:t>
            </a:r>
            <a:r>
              <a:rPr lang="en-US" altLang="de-DE" sz="1000" kern="0" dirty="0"/>
              <a:t>.</a:t>
            </a:r>
            <a:endParaRPr lang="de-DE" altLang="de-DE" sz="1100" b="1" kern="0" dirty="0">
              <a:solidFill>
                <a:srgbClr val="000000"/>
              </a:solidFill>
            </a:endParaRP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 smtClean="0">
                <a:solidFill>
                  <a:srgbClr val="000000"/>
                </a:solidFill>
              </a:rPr>
              <a:t>MBS session management</a:t>
            </a:r>
            <a:endParaRPr lang="en-US" altLang="de-DE" sz="1000" kern="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00" kern="0" dirty="0" smtClean="0"/>
              <a:t>14 </a:t>
            </a:r>
            <a:r>
              <a:rPr lang="en-US" altLang="de-DE" sz="1000" kern="0" dirty="0" err="1" smtClean="0"/>
              <a:t>pCRs</a:t>
            </a:r>
            <a:r>
              <a:rPr lang="en-US" altLang="de-DE" sz="1000" kern="0" dirty="0" smtClean="0"/>
              <a:t> are approved that includes Mobility, UE leave procedure, State model, Local MBS, common procedures for MBS,MBS and multicast and broadcast procedures. </a:t>
            </a:r>
            <a:endParaRPr lang="de-DE" altLang="de-DE" sz="1000" b="1" kern="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 smtClean="0"/>
              <a:t>Next </a:t>
            </a:r>
            <a:r>
              <a:rPr lang="de-DE" altLang="de-DE" sz="1000" b="1" kern="0" dirty="0"/>
              <a:t>step: </a:t>
            </a:r>
            <a:r>
              <a:rPr lang="en-US" altLang="de-DE" sz="900" kern="0" dirty="0"/>
              <a:t>Try to </a:t>
            </a:r>
            <a:r>
              <a:rPr lang="en-US" altLang="de-DE" sz="900" kern="0" dirty="0" smtClean="0"/>
              <a:t>complete </a:t>
            </a:r>
            <a:r>
              <a:rPr lang="de-DE" altLang="de-DE" sz="900" kern="0" dirty="0" smtClean="0"/>
              <a:t>the </a:t>
            </a:r>
            <a:r>
              <a:rPr lang="de-DE" altLang="de-DE" sz="900" kern="0" dirty="0"/>
              <a:t>normative work, addressing issues </a:t>
            </a:r>
            <a:r>
              <a:rPr lang="de-DE" altLang="de-DE" sz="900" kern="0" dirty="0" smtClean="0"/>
              <a:t>for </a:t>
            </a:r>
            <a:r>
              <a:rPr lang="de-DE" altLang="de-DE" sz="900" kern="0" dirty="0"/>
              <a:t>Session activation/deactivation</a:t>
            </a:r>
            <a:r>
              <a:rPr lang="en-US" altLang="de-DE" sz="900" kern="0" dirty="0"/>
              <a:t>/update</a:t>
            </a:r>
            <a:endParaRPr lang="de-DE" altLang="de-DE" sz="600" b="1" kern="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QoS and policy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kern="0" dirty="0"/>
              <a:t>2 pCRs are approved related to QoS and Policy.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de-DE" altLang="de-DE" sz="1000" kern="0" dirty="0"/>
              <a:t>Continue to complete the related description and update the procedures if needed.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Interworking with EPC/eMBMS for Public Safety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00" kern="0" dirty="0"/>
              <a:t>Related CRs on procedures are postponed</a:t>
            </a:r>
            <a:r>
              <a:rPr lang="de-DE" altLang="de-DE" sz="1000" kern="0" dirty="0"/>
              <a:t>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</a:t>
            </a:r>
            <a:r>
              <a:rPr lang="de-DE" altLang="de-DE" sz="1000" kern="0" dirty="0"/>
              <a:t>: Complete the principle and add the procedure</a:t>
            </a:r>
            <a:r>
              <a:rPr lang="en-US" altLang="de-DE" sz="1000" kern="0" dirty="0"/>
              <a:t>.</a:t>
            </a:r>
            <a:endParaRPr lang="en-US" altLang="de-DE" sz="1050" kern="0" dirty="0"/>
          </a:p>
        </p:txBody>
      </p:sp>
      <p:sp>
        <p:nvSpPr>
          <p:cNvPr id="5" name="矩形 4"/>
          <p:cNvSpPr/>
          <p:nvPr/>
        </p:nvSpPr>
        <p:spPr bwMode="auto">
          <a:xfrm rot="18735043">
            <a:off x="3204594" y="3588871"/>
            <a:ext cx="2114026" cy="436227"/>
          </a:xfrm>
          <a:prstGeom prst="rect">
            <a:avLst/>
          </a:prstGeom>
          <a:solidFill>
            <a:schemeClr val="accent1"/>
          </a:solidFill>
          <a:ln w="9525" cap="flat" cmpd="sng" algn="ctr">
            <a:solidFill>
              <a:schemeClr val="tx1"/>
            </a:solidFill>
            <a:prstDash val="solid"/>
            <a:round/>
            <a:headEnd type="none" w="med" len="med"/>
            <a:tailEnd type="none" w="med" len="med"/>
          </a:ln>
          <a:effectLst/>
        </p:spPr>
        <p:txBody>
          <a:bodyPr vert="horz" wrap="square" lIns="91440" tIns="45720" rIns="91440" bIns="45720" numCol="1" rtlCol="0" anchor="ctr" anchorCtr="0" compatLnSpc="1">
            <a:prstTxWarp prst="textNoShape">
              <a:avLst/>
            </a:prstTxWarp>
          </a:bodyPr>
          <a:lstStyle/>
          <a:p>
            <a:pPr marL="0" marR="0" indent="0" algn="ctr" defTabSz="914400" rtl="0" eaLnBrk="0" fontAlgn="base" latinLnBrk="0" hangingPunct="0">
              <a:lnSpc>
                <a:spcPct val="100000"/>
              </a:lnSpc>
              <a:spcBef>
                <a:spcPct val="0"/>
              </a:spcBef>
              <a:spcAft>
                <a:spcPct val="0"/>
              </a:spcAft>
              <a:buClrTx/>
              <a:buSzTx/>
              <a:buFontTx/>
              <a:buNone/>
              <a:tabLst/>
            </a:pPr>
            <a:r>
              <a:rPr kumimoji="0" lang="en-US" altLang="zh-CN" sz="1600" b="1" i="0" u="none" strike="noStrike" cap="none" normalizeH="0" baseline="0" dirty="0" smtClean="0">
                <a:ln>
                  <a:noFill/>
                </a:ln>
                <a:solidFill>
                  <a:schemeClr val="bg1"/>
                </a:solidFill>
                <a:effectLst/>
                <a:latin typeface="Arial" charset="0"/>
              </a:rPr>
              <a:t>To be updated</a:t>
            </a:r>
            <a:endParaRPr kumimoji="0" lang="zh-CN" altLang="en-US" sz="1600" b="1" i="0" u="none" strike="noStrike" cap="none" normalizeH="0" baseline="0" dirty="0" smtClean="0">
              <a:ln>
                <a:noFill/>
              </a:ln>
              <a:solidFill>
                <a:schemeClr val="bg1"/>
              </a:solidFill>
              <a:effectLst/>
              <a:latin typeface="Arial" charset="0"/>
            </a:endParaRPr>
          </a:p>
        </p:txBody>
      </p:sp>
    </p:spTree>
    <p:extLst>
      <p:ext uri="{BB962C8B-B14F-4D97-AF65-F5344CB8AC3E}">
        <p14:creationId xmlns:p14="http://schemas.microsoft.com/office/powerpoint/2010/main" val="3331449819"/>
      </p:ext>
    </p:extLst>
  </p:cSld>
  <p:clrMapOvr>
    <a:masterClrMapping/>
  </p:clrMapOvr>
  <p:transition spd="slow"/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300609" y="2720083"/>
            <a:ext cx="6827838" cy="1143000"/>
          </a:xfrm>
        </p:spPr>
        <p:txBody>
          <a:bodyPr/>
          <a:lstStyle/>
          <a:p>
            <a:r>
              <a:rPr lang="en-US" altLang="zh-CN" dirty="0"/>
              <a:t>Backup</a:t>
            </a:r>
            <a:br>
              <a:rPr lang="en-US" altLang="zh-CN" dirty="0"/>
            </a:br>
            <a:r>
              <a:rPr lang="en-GB" altLang="zh-CN" sz="1800" dirty="0"/>
              <a:t>SA2#143E </a:t>
            </a:r>
            <a:r>
              <a:rPr lang="en-US" altLang="zh-CN" sz="1800" dirty="0"/>
              <a:t>FS_5MBS </a:t>
            </a:r>
            <a:r>
              <a:rPr lang="en-US" altLang="de-DE" sz="1800" dirty="0"/>
              <a:t>Status </a:t>
            </a:r>
            <a:r>
              <a:rPr lang="en-GB" altLang="zh-CN" sz="1800" dirty="0"/>
              <a:t>Report for information</a:t>
            </a:r>
            <a:endParaRPr lang="zh-CN" altLang="en-US" sz="1800" dirty="0"/>
          </a:p>
        </p:txBody>
      </p:sp>
    </p:spTree>
    <p:extLst>
      <p:ext uri="{BB962C8B-B14F-4D97-AF65-F5344CB8AC3E}">
        <p14:creationId xmlns:p14="http://schemas.microsoft.com/office/powerpoint/2010/main" val="3431850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179388" y="208196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5MBS status after SA2#144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(1/2)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6334" y="1376363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29716" name="Content Placeholder 7"/>
          <p:cNvSpPr>
            <a:spLocks noGrp="1"/>
          </p:cNvSpPr>
          <p:nvPr>
            <p:ph sz="half" idx="2"/>
          </p:nvPr>
        </p:nvSpPr>
        <p:spPr>
          <a:xfrm>
            <a:off x="434973" y="2462307"/>
            <a:ext cx="8438093" cy="2253128"/>
          </a:xfrm>
        </p:spPr>
        <p:txBody>
          <a:bodyPr/>
          <a:lstStyle/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de-DE" altLang="de-DE" sz="1600" b="1" dirty="0">
                <a:ea typeface="+mn-ea"/>
                <a:cs typeface="+mn-cs"/>
              </a:rPr>
              <a:t>Progress since SA#91-e: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32 documents approved and 1 document technically endorsed.</a:t>
            </a: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ko-KR" sz="1200" dirty="0"/>
              <a:t>28 pseudo-CR</a:t>
            </a:r>
            <a:r>
              <a:rPr lang="en-US" altLang="zh-CN" sz="1200" dirty="0"/>
              <a:t>s</a:t>
            </a:r>
            <a:r>
              <a:rPr lang="en-US" altLang="ko-KR" sz="1200" dirty="0"/>
              <a:t>  </a:t>
            </a:r>
            <a:r>
              <a:rPr lang="en-US" altLang="zh-CN" sz="1200" dirty="0"/>
              <a:t>agreed</a:t>
            </a:r>
            <a:r>
              <a:rPr lang="en-US" altLang="ko-KR" sz="1200" dirty="0"/>
              <a:t> to TS 23.247, 2 CRs agreed to TS 23.501, and 2 CRs agreed to TS 23.502.</a:t>
            </a:r>
          </a:p>
          <a:p>
            <a:pPr marL="457200" lvl="1" indent="-457200">
              <a:spcBef>
                <a:spcPts val="0"/>
              </a:spcBef>
              <a:spcAft>
                <a:spcPts val="0"/>
              </a:spcAft>
              <a:buBlip>
                <a:blip r:embed="rId3"/>
              </a:buBlip>
            </a:pPr>
            <a:r>
              <a:rPr lang="en-US" sz="1600" b="1" dirty="0">
                <a:ea typeface="+mn-ea"/>
                <a:cs typeface="+mn-cs"/>
              </a:rPr>
              <a:t>RAN impacts and dependencies:</a:t>
            </a:r>
            <a:endParaRPr lang="de-DE" sz="1600" b="1" dirty="0">
              <a:ea typeface="+mn-ea"/>
              <a:cs typeface="+mn-cs"/>
            </a:endParaRPr>
          </a:p>
          <a:p>
            <a:pPr lvl="1">
              <a:spcBef>
                <a:spcPts val="0"/>
              </a:spcBef>
              <a:spcAft>
                <a:spcPts val="400"/>
              </a:spcAft>
            </a:pPr>
            <a:r>
              <a:rPr lang="en-US" altLang="zh-CN" sz="1200" dirty="0"/>
              <a:t>RAN impacts as per agreed </a:t>
            </a:r>
            <a:r>
              <a:rPr lang="en-US" altLang="zh-CN" sz="1200" dirty="0" err="1"/>
              <a:t>pCRs</a:t>
            </a:r>
            <a:r>
              <a:rPr lang="en-GB" altLang="zh-CN" sz="1200" dirty="0"/>
              <a:t>.</a:t>
            </a:r>
            <a:endParaRPr lang="en-US" altLang="zh-CN" sz="1200" dirty="0"/>
          </a:p>
          <a:p>
            <a:pPr lvl="0">
              <a:spcBef>
                <a:spcPts val="0"/>
              </a:spcBef>
              <a:spcAft>
                <a:spcPts val="0"/>
              </a:spcAft>
            </a:pPr>
            <a:r>
              <a:rPr lang="de-DE" sz="1600" b="1" dirty="0"/>
              <a:t>Next steps:</a:t>
            </a:r>
            <a:endParaRPr lang="en-US" altLang="zh-CN" sz="1200" b="1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Resolve </a:t>
            </a:r>
            <a:r>
              <a:rPr lang="en-US" altLang="zh-CN" sz="1200" dirty="0" smtClean="0"/>
              <a:t>the open issues identified in previous meetings. </a:t>
            </a:r>
            <a:endParaRPr lang="en-US" altLang="zh-CN" sz="1200" strike="sngStrike" dirty="0"/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 smtClean="0"/>
              <a:t>Try to finish </a:t>
            </a:r>
            <a:r>
              <a:rPr lang="en-US" altLang="zh-CN" sz="1200" dirty="0"/>
              <a:t>the normative work</a:t>
            </a:r>
            <a:endParaRPr lang="en-US" altLang="zh-CN" sz="1200" dirty="0">
              <a:highlight>
                <a:srgbClr val="FFFF00"/>
              </a:highlight>
            </a:endParaRPr>
          </a:p>
          <a:p>
            <a:pPr lvl="1">
              <a:spcBef>
                <a:spcPts val="0"/>
              </a:spcBef>
              <a:spcAft>
                <a:spcPts val="0"/>
              </a:spcAft>
            </a:pPr>
            <a:r>
              <a:rPr lang="en-US" altLang="zh-CN" sz="1200" dirty="0"/>
              <a:t>Coordinate with RAN WGs to resolve the aspects with RAN dependencies. </a:t>
            </a:r>
          </a:p>
        </p:txBody>
      </p:sp>
    </p:spTree>
    <p:extLst>
      <p:ext uri="{BB962C8B-B14F-4D97-AF65-F5344CB8AC3E}">
        <p14:creationId xmlns:p14="http://schemas.microsoft.com/office/powerpoint/2010/main" val="3515109060"/>
      </p:ext>
    </p:extLst>
  </p:cSld>
  <p:clrMapOvr>
    <a:masterClrMapping/>
  </p:clrMapOvr>
  <p:transition spd="slow"/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698" name="Title 5"/>
          <p:cNvSpPr>
            <a:spLocks noGrp="1"/>
          </p:cNvSpPr>
          <p:nvPr>
            <p:ph type="title"/>
          </p:nvPr>
        </p:nvSpPr>
        <p:spPr>
          <a:xfrm>
            <a:off x="-125412" y="47832"/>
            <a:ext cx="6827838" cy="787400"/>
          </a:xfrm>
        </p:spPr>
        <p:txBody>
          <a:bodyPr/>
          <a:lstStyle/>
          <a:p>
            <a:r>
              <a:rPr lang="en-US" altLang="de-DE" sz="2800" b="1" dirty="0"/>
              <a:t>5MBS status after SA2#144</a:t>
            </a:r>
            <a:r>
              <a:rPr lang="en-US" altLang="zh-CN" sz="2800" b="1" dirty="0"/>
              <a:t>e</a:t>
            </a:r>
            <a:r>
              <a:rPr lang="en-US" altLang="de-DE" sz="2800" b="1" dirty="0"/>
              <a:t> (2/2)</a:t>
            </a:r>
            <a:endParaRPr lang="de-DE" altLang="de-DE" sz="2800" b="1" dirty="0"/>
          </a:p>
        </p:txBody>
      </p:sp>
      <p:graphicFrame>
        <p:nvGraphicFramePr>
          <p:cNvPr id="9" name="Content Placeholder 8"/>
          <p:cNvGraphicFramePr>
            <a:graphicFrameLocks noGrp="1"/>
          </p:cNvGraphicFramePr>
          <p:nvPr>
            <p:ph sz="half" idx="1"/>
            <p:extLst/>
          </p:nvPr>
        </p:nvGraphicFramePr>
        <p:xfrm>
          <a:off x="296334" y="1358434"/>
          <a:ext cx="8693121" cy="942136"/>
        </p:xfrm>
        <a:graphic>
          <a:graphicData uri="http://schemas.openxmlformats.org/drawingml/2006/table">
            <a:tbl>
              <a:tblPr firstRow="1" bandRow="1">
                <a:tableStyleId>{8FD4443E-F989-4FC4-A0C8-D5A2AF1F390B}</a:tableStyleId>
              </a:tblPr>
              <a:tblGrid>
                <a:gridCol w="1303914">
                  <a:extLst>
                    <a:ext uri="{9D8B030D-6E8A-4147-A177-3AD203B41FA5}">
                      <a16:colId xmlns="" xmlns:a16="http://schemas.microsoft.com/office/drawing/2014/main" val="20000"/>
                    </a:ext>
                  </a:extLst>
                </a:gridCol>
                <a:gridCol w="3972753">
                  <a:extLst>
                    <a:ext uri="{9D8B030D-6E8A-4147-A177-3AD203B41FA5}">
                      <a16:colId xmlns="" xmlns:a16="http://schemas.microsoft.com/office/drawing/2014/main" val="20001"/>
                    </a:ext>
                  </a:extLst>
                </a:gridCol>
                <a:gridCol w="1132840">
                  <a:extLst>
                    <a:ext uri="{9D8B030D-6E8A-4147-A177-3AD203B41FA5}">
                      <a16:colId xmlns="" xmlns:a16="http://schemas.microsoft.com/office/drawing/2014/main" val="20002"/>
                    </a:ext>
                  </a:extLst>
                </a:gridCol>
                <a:gridCol w="1203016">
                  <a:extLst>
                    <a:ext uri="{9D8B030D-6E8A-4147-A177-3AD203B41FA5}">
                      <a16:colId xmlns="" xmlns:a16="http://schemas.microsoft.com/office/drawing/2014/main" val="20003"/>
                    </a:ext>
                  </a:extLst>
                </a:gridCol>
                <a:gridCol w="1080598">
                  <a:extLst>
                    <a:ext uri="{9D8B030D-6E8A-4147-A177-3AD203B41FA5}">
                      <a16:colId xmlns="" xmlns:a16="http://schemas.microsoft.com/office/drawing/2014/main" val="20004"/>
                    </a:ext>
                  </a:extLst>
                </a:gridCol>
              </a:tblGrid>
              <a:tr h="312412">
                <a:tc>
                  <a:txBody>
                    <a:bodyPr/>
                    <a:lstStyle/>
                    <a:p>
                      <a:r>
                        <a:rPr lang="en-US" sz="1600" b="1" dirty="0"/>
                        <a:t>WI Code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r>
                        <a:rPr lang="en-US" sz="1600" b="1" dirty="0"/>
                        <a:t>Work Item Title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lang="en-US" sz="1600" dirty="0"/>
                        <a:t>WP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algn="l"/>
                      <a:r>
                        <a:rPr lang="en-US" sz="1600" dirty="0"/>
                        <a:t>Target Date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sz="16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WID#</a:t>
                      </a:r>
                    </a:p>
                  </a:txBody>
                  <a:tcPr marL="91443" marR="91443" marT="45749" marB="4574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extLst>
                  <a:ext uri="{0D108BD9-81ED-4DB2-BD59-A6C34878D82A}">
                    <a16:rowId xmlns="" xmlns:a16="http://schemas.microsoft.com/office/drawing/2014/main" val="10000"/>
                  </a:ext>
                </a:extLst>
              </a:tr>
              <a:tr h="565313">
                <a:tc>
                  <a:txBody>
                    <a:bodyPr/>
                    <a:lstStyle/>
                    <a:p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5MBS</a:t>
                      </a:r>
                      <a:endParaRPr kumimoji="0" lang="en-US" sz="1400" b="1" i="0" u="none" strike="noStrike" kern="1200" cap="none" normalizeH="0" baseline="0" dirty="0">
                        <a:ln>
                          <a:noFill/>
                        </a:ln>
                        <a:solidFill>
                          <a:schemeClr val="bg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l" defTabSz="914400" rtl="0" eaLnBrk="1" fontAlgn="t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chemeClr val="lt1"/>
                          </a:solidFill>
                          <a:effectLst/>
                          <a:latin typeface="+mn-lt"/>
                          <a:ea typeface="+mn-ea"/>
                          <a:cs typeface="+mn-cs"/>
                        </a:rPr>
                        <a:t>Architectural enhancements for 5G multicast-broadcast services (5MBS)</a:t>
                      </a:r>
                      <a:endParaRPr lang="de-DE" sz="1400" b="1" kern="1200" dirty="0">
                        <a:solidFill>
                          <a:schemeClr val="lt1"/>
                        </a:solidFill>
                        <a:effectLst/>
                        <a:latin typeface="+mn-lt"/>
                        <a:ea typeface="+mn-ea"/>
                        <a:cs typeface="+mn-cs"/>
                      </a:endParaRPr>
                    </a:p>
                  </a:txBody>
                  <a:tcPr marL="118800" marR="118800" marT="90039" marB="90039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en-US" sz="1400" b="1" kern="1200" dirty="0">
                          <a:solidFill>
                            <a:srgbClr val="7030A0"/>
                          </a:solidFill>
                          <a:latin typeface="+mn-lt"/>
                          <a:ea typeface="+mn-ea"/>
                          <a:cs typeface="+mn-cs"/>
                        </a:rPr>
                        <a:t>20% &gt; </a:t>
                      </a:r>
                      <a:r>
                        <a:rPr lang="en-US" sz="1400" b="1" kern="1200" dirty="0">
                          <a:solidFill>
                            <a:srgbClr val="FF0000"/>
                          </a:solidFill>
                          <a:latin typeface="+mn-lt"/>
                          <a:ea typeface="+mn-ea"/>
                          <a:cs typeface="+mn-cs"/>
                        </a:rPr>
                        <a:t>50%</a:t>
                      </a: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marL="0" marR="0" lvl="0" indent="0" algn="ctr" defTabSz="914400" rtl="0" eaLnBrk="1" fontAlgn="auto" latinLnBrk="0" hangingPunct="1">
                        <a:lnSpc>
                          <a:spcPct val="100000"/>
                        </a:lnSpc>
                        <a:spcBef>
                          <a:spcPts val="0"/>
                        </a:spcBef>
                        <a:spcAft>
                          <a:spcPts val="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kumimoji="0" lang="en-US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schemeClr val="bg1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June, 2021</a:t>
                      </a:r>
                      <a:endParaRPr lang="en-US" altLang="zh-CN" sz="1400" b="1" i="0" dirty="0">
                        <a:solidFill>
                          <a:schemeClr val="bg1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tc>
                  <a:txBody>
                    <a:bodyPr/>
                    <a:lstStyle/>
                    <a:p>
                      <a:pPr algn="ctr"/>
                      <a:r>
                        <a:rPr kumimoji="0" lang="en-GB" altLang="zh-CN" sz="1400" b="1" i="0" u="none" strike="noStrike" kern="1200" cap="none" spc="0" normalizeH="0" baseline="0" noProof="0" dirty="0">
                          <a:ln>
                            <a:noFill/>
                          </a:ln>
                          <a:solidFill>
                            <a:prstClr val="white"/>
                          </a:solidFill>
                          <a:effectLst/>
                          <a:uLnTx/>
                          <a:uFillTx/>
                          <a:latin typeface="+mn-lt"/>
                          <a:ea typeface="+mn-ea"/>
                          <a:cs typeface="+mn-cs"/>
                        </a:rPr>
                        <a:t>SP-201106</a:t>
                      </a:r>
                      <a:endParaRPr lang="en-US" altLang="zh-CN" sz="1400" b="1" i="0" dirty="0">
                        <a:solidFill>
                          <a:srgbClr val="7030A0"/>
                        </a:solidFill>
                      </a:endParaRPr>
                    </a:p>
                  </a:txBody>
                  <a:tcPr marL="91443" marR="91443" marT="45744" marB="45744" anchor="ctr">
                    <a:lnL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chemeClr val="tx1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  <a:solidFill>
                      <a:srgbClr val="62A14D"/>
                    </a:solidFill>
                  </a:tcPr>
                </a:tc>
                <a:extLst>
                  <a:ext uri="{0D108BD9-81ED-4DB2-BD59-A6C34878D82A}">
                    <a16:rowId xmlns="" xmlns:a16="http://schemas.microsoft.com/office/drawing/2014/main" val="10001"/>
                  </a:ext>
                </a:extLst>
              </a:tr>
            </a:tbl>
          </a:graphicData>
        </a:graphic>
      </p:graphicFrame>
      <p:sp>
        <p:nvSpPr>
          <p:cNvPr id="6" name="Content Placeholder 7"/>
          <p:cNvSpPr txBox="1">
            <a:spLocks/>
          </p:cNvSpPr>
          <p:nvPr/>
        </p:nvSpPr>
        <p:spPr bwMode="auto">
          <a:xfrm>
            <a:off x="293185" y="2300570"/>
            <a:ext cx="8761168" cy="4028512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  <a:noAutofit/>
          </a:bodyPr>
          <a:lstStyle>
            <a:lvl1pPr marL="457200" indent="-457200" algn="l" rtl="0" eaLnBrk="0" fontAlgn="base" hangingPunct="0">
              <a:spcBef>
                <a:spcPct val="20000"/>
              </a:spcBef>
              <a:spcAft>
                <a:spcPct val="0"/>
              </a:spcAft>
              <a:buBlip>
                <a:blip r:embed="rId3"/>
              </a:buBlip>
              <a:defRPr sz="28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742950" indent="-285750" algn="l" rtl="0" eaLnBrk="0" fontAlgn="base" hangingPunct="0">
              <a:spcBef>
                <a:spcPct val="20000"/>
              </a:spcBef>
              <a:spcAft>
                <a:spcPct val="0"/>
              </a:spcAft>
              <a:buClr>
                <a:srgbClr val="C00000"/>
              </a:buClr>
              <a:buFont typeface="Arial" panose="020B0604020202020204" pitchFamily="34" charset="0"/>
              <a:buChar char="•"/>
              <a:defRPr sz="2400">
                <a:solidFill>
                  <a:schemeClr val="tx1"/>
                </a:solidFill>
                <a:latin typeface="+mn-lt"/>
              </a:defRPr>
            </a:lvl2pPr>
            <a:lvl3pPr marL="1143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•"/>
              <a:defRPr sz="2000">
                <a:solidFill>
                  <a:schemeClr val="tx1"/>
                </a:solidFill>
                <a:latin typeface="+mn-lt"/>
              </a:defRPr>
            </a:lvl3pPr>
            <a:lvl4pPr marL="1600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–"/>
              <a:defRPr sz="1800">
                <a:solidFill>
                  <a:schemeClr val="tx1"/>
                </a:solidFill>
                <a:latin typeface="+mn-lt"/>
              </a:defRPr>
            </a:lvl4pPr>
            <a:lvl5pPr marL="20574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panose="020B0604020202020204" pitchFamily="34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5pPr>
            <a:lvl6pPr marL="25146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6pPr>
            <a:lvl7pPr marL="29718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7pPr>
            <a:lvl8pPr marL="34290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8pPr>
            <a:lvl9pPr marL="3886200" indent="-228600" algn="l" rtl="0" eaLnBrk="0" fontAlgn="base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1800">
                <a:solidFill>
                  <a:schemeClr val="tx1"/>
                </a:solidFill>
                <a:latin typeface="+mn-lt"/>
              </a:defRPr>
            </a:lvl9pPr>
          </a:lstStyle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/>
              <a:t>General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kern="0" dirty="0"/>
              <a:t>T</a:t>
            </a:r>
            <a:r>
              <a:rPr lang="en-US" altLang="zh-CN" sz="1000" kern="0" dirty="0"/>
              <a:t>S</a:t>
            </a:r>
            <a:r>
              <a:rPr lang="de-DE" altLang="de-DE" sz="1000" kern="0" dirty="0"/>
              <a:t> 23.247 v0.2.0 is available.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000" kern="0" dirty="0"/>
              <a:t>For MBS Session join and establishment procedure, S2-2103074 is </a:t>
            </a:r>
            <a:r>
              <a:rPr lang="en-US" altLang="zh-CN" sz="1000" kern="100" dirty="0"/>
              <a:t>technically endorsed by SA2</a:t>
            </a:r>
            <a:r>
              <a:rPr lang="en-US" altLang="de-DE" sz="1000" kern="0" dirty="0"/>
              <a:t>.</a:t>
            </a:r>
            <a:endParaRPr lang="de-DE" altLang="de-DE" sz="1000" kern="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General and Architecture related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zh-CN" sz="1000" dirty="0"/>
              <a:t>2 </a:t>
            </a:r>
            <a:r>
              <a:rPr lang="en-US" altLang="zh-CN" sz="1000" dirty="0" err="1"/>
              <a:t>pCRs</a:t>
            </a:r>
            <a:r>
              <a:rPr lang="en-US" altLang="zh-CN" sz="1000" dirty="0"/>
              <a:t> are approved addressing the aspects including Architecture and Functional entities updates;</a:t>
            </a:r>
            <a:endParaRPr lang="de-DE" altLang="de-DE" sz="1000" kern="0" dirty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de-DE" altLang="de-DE" sz="1000" kern="0" dirty="0"/>
              <a:t>Continue to complete the related description</a:t>
            </a:r>
            <a:r>
              <a:rPr lang="en-US" altLang="de-DE" sz="1000" kern="0" dirty="0"/>
              <a:t>, add the architecture for IWK.</a:t>
            </a:r>
            <a:endParaRPr lang="de-DE" altLang="de-DE" sz="700" b="1" kern="0" dirty="0">
              <a:solidFill>
                <a:srgbClr val="000000"/>
              </a:solidFill>
            </a:endParaRP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Principles, functionalities and concepts related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00" kern="0" dirty="0"/>
              <a:t>11 </a:t>
            </a:r>
            <a:r>
              <a:rPr lang="en-US" altLang="de-DE" sz="1000" kern="0" dirty="0" err="1"/>
              <a:t>pCRs</a:t>
            </a:r>
            <a:r>
              <a:rPr lang="en-US" altLang="de-DE" sz="1000" kern="0" dirty="0"/>
              <a:t> </a:t>
            </a:r>
            <a:r>
              <a:rPr lang="en-US" altLang="zh-CN" sz="1000" dirty="0"/>
              <a:t>are approved related to principles, functionalities and concepts.</a:t>
            </a:r>
            <a:r>
              <a:rPr lang="de-DE" altLang="de-DE" sz="1000" kern="0" dirty="0"/>
              <a:t>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de-DE" altLang="de-DE" sz="1000" kern="0" dirty="0"/>
              <a:t>Continue to complete the related description, address protocol stack</a:t>
            </a:r>
            <a:r>
              <a:rPr lang="en-US" altLang="de-DE" sz="1000" kern="0" dirty="0"/>
              <a:t>.</a:t>
            </a:r>
            <a:endParaRPr lang="de-DE" altLang="de-DE" sz="1100" b="1" kern="0" dirty="0">
              <a:solidFill>
                <a:srgbClr val="000000"/>
              </a:solidFill>
            </a:endParaRP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 smtClean="0">
                <a:solidFill>
                  <a:srgbClr val="000000"/>
                </a:solidFill>
              </a:rPr>
              <a:t>MBS session management</a:t>
            </a:r>
            <a:endParaRPr lang="en-US" altLang="de-DE" sz="1000" kern="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00" kern="0" dirty="0" smtClean="0"/>
              <a:t>14 </a:t>
            </a:r>
            <a:r>
              <a:rPr lang="en-US" altLang="de-DE" sz="1000" kern="0" dirty="0" err="1" smtClean="0"/>
              <a:t>pCRs</a:t>
            </a:r>
            <a:r>
              <a:rPr lang="en-US" altLang="de-DE" sz="1000" kern="0" dirty="0" smtClean="0"/>
              <a:t> are approved that includes Mobility, UE leave procedure, State model, Local MBS, common procedures for MBS,MBS and multicast and broadcast procedures. </a:t>
            </a:r>
            <a:endParaRPr lang="de-DE" altLang="de-DE" sz="1000" b="1" kern="0" dirty="0" smtClean="0"/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 smtClean="0"/>
              <a:t>Next </a:t>
            </a:r>
            <a:r>
              <a:rPr lang="de-DE" altLang="de-DE" sz="1000" b="1" kern="0" dirty="0"/>
              <a:t>step: </a:t>
            </a:r>
            <a:r>
              <a:rPr lang="en-US" altLang="de-DE" sz="900" kern="0" dirty="0"/>
              <a:t>Try to </a:t>
            </a:r>
            <a:r>
              <a:rPr lang="en-US" altLang="de-DE" sz="900" kern="0" dirty="0" smtClean="0"/>
              <a:t>complete </a:t>
            </a:r>
            <a:r>
              <a:rPr lang="de-DE" altLang="de-DE" sz="900" kern="0" dirty="0" smtClean="0"/>
              <a:t>the </a:t>
            </a:r>
            <a:r>
              <a:rPr lang="de-DE" altLang="de-DE" sz="900" kern="0" dirty="0"/>
              <a:t>normative work, addressing issues </a:t>
            </a:r>
            <a:r>
              <a:rPr lang="de-DE" altLang="de-DE" sz="900" kern="0" dirty="0" smtClean="0"/>
              <a:t>for </a:t>
            </a:r>
            <a:r>
              <a:rPr lang="de-DE" altLang="de-DE" sz="900" kern="0" dirty="0"/>
              <a:t>Session activation/deactivation</a:t>
            </a:r>
            <a:r>
              <a:rPr lang="en-US" altLang="de-DE" sz="900" kern="0" dirty="0"/>
              <a:t>/update</a:t>
            </a:r>
            <a:endParaRPr lang="de-DE" altLang="de-DE" sz="600" b="1" kern="0" dirty="0"/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QoS and policy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kern="0" dirty="0"/>
              <a:t>2 pCRs are approved related to QoS and Policy.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step: </a:t>
            </a:r>
            <a:r>
              <a:rPr lang="de-DE" altLang="de-DE" sz="1000" kern="0" dirty="0"/>
              <a:t>Continue to complete the related description and update the procedures if needed.</a:t>
            </a:r>
          </a:p>
          <a:p>
            <a:pPr>
              <a:spcBef>
                <a:spcPts val="400"/>
              </a:spcBef>
              <a:spcAft>
                <a:spcPts val="0"/>
              </a:spcAft>
            </a:pPr>
            <a:r>
              <a:rPr lang="de-DE" altLang="de-DE" sz="1100" b="1" kern="0" dirty="0">
                <a:solidFill>
                  <a:srgbClr val="000000"/>
                </a:solidFill>
              </a:rPr>
              <a:t>Interworking with EPC/eMBMS for Public Safety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en-US" altLang="de-DE" sz="1000" kern="0" dirty="0"/>
              <a:t>Related CRs on procedures are postponed</a:t>
            </a:r>
            <a:r>
              <a:rPr lang="de-DE" altLang="de-DE" sz="1000" kern="0" dirty="0"/>
              <a:t>. </a:t>
            </a:r>
          </a:p>
          <a:p>
            <a:pPr lvl="1">
              <a:spcBef>
                <a:spcPts val="400"/>
              </a:spcBef>
              <a:spcAft>
                <a:spcPts val="0"/>
              </a:spcAft>
            </a:pPr>
            <a:r>
              <a:rPr lang="de-DE" altLang="de-DE" sz="1000" b="1" kern="0" dirty="0"/>
              <a:t>Next step</a:t>
            </a:r>
            <a:r>
              <a:rPr lang="de-DE" altLang="de-DE" sz="1000" kern="0" dirty="0"/>
              <a:t>: Complete the principle and add the procedure</a:t>
            </a:r>
            <a:r>
              <a:rPr lang="en-US" altLang="de-DE" sz="1000" kern="0" dirty="0"/>
              <a:t>.</a:t>
            </a:r>
            <a:endParaRPr lang="en-US" altLang="de-DE" sz="1050" kern="0" dirty="0"/>
          </a:p>
        </p:txBody>
      </p:sp>
    </p:spTree>
    <p:extLst>
      <p:ext uri="{BB962C8B-B14F-4D97-AF65-F5344CB8AC3E}">
        <p14:creationId xmlns:p14="http://schemas.microsoft.com/office/powerpoint/2010/main" val="2793551403"/>
      </p:ext>
    </p:extLst>
  </p:cSld>
  <p:clrMapOvr>
    <a:masterClrMapping/>
  </p:clrMapOvr>
  <p:transition spd="slow"/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spDef>
    <a:lnDef>
      <a:spPr bwMode="auto">
        <a:xfrm>
          <a:off x="0" y="0"/>
          <a:ext cx="1" cy="1"/>
        </a:xfrm>
        <a:custGeom>
          <a:avLst/>
          <a:gdLst/>
          <a:ahLst/>
          <a:cxnLst/>
          <a:rect l="0" t="0" r="0" b="0"/>
          <a:pathLst/>
        </a:custGeom>
        <a:solidFill>
          <a:schemeClr val="accent1"/>
        </a:solidFill>
        <a:ln w="9525" cap="flat" cmpd="sng" algn="ctr">
          <a:solidFill>
            <a:schemeClr val="tx1"/>
          </a:solidFill>
          <a:prstDash val="solid"/>
          <a:round/>
          <a:headEnd type="none" w="med" len="med"/>
          <a:tailEnd type="none" w="med" len="med"/>
        </a:ln>
        <a:effectLst/>
      </a:spPr>
      <a:bodyPr vert="horz" wrap="square" lIns="91440" tIns="45720" rIns="91440" bIns="45720" numCol="1" anchor="t" anchorCtr="0" compatLnSpc="1">
        <a:prstTxWarp prst="textNoShape">
          <a:avLst/>
        </a:prstTxWarp>
      </a:bodyPr>
      <a:lstStyle>
        <a:defPPr marL="0" marR="0" indent="0" algn="l" defTabSz="914400" rtl="0" eaLnBrk="0" fontAlgn="base" latinLnBrk="0" hangingPunct="0">
          <a:lnSpc>
            <a:spcPct val="100000"/>
          </a:lnSpc>
          <a:spcBef>
            <a:spcPct val="0"/>
          </a:spcBef>
          <a:spcAft>
            <a:spcPct val="0"/>
          </a:spcAft>
          <a:buClrTx/>
          <a:buSzTx/>
          <a:buFontTx/>
          <a:buNone/>
          <a:tabLst/>
          <a:defRPr kumimoji="0" lang="en-GB" sz="1000" b="0" i="0" u="none" strike="noStrike" cap="none" normalizeH="0" baseline="0" smtClean="0">
            <a:ln>
              <a:noFill/>
            </a:ln>
            <a:solidFill>
              <a:schemeClr val="tx1"/>
            </a:solidFill>
            <a:effectLst/>
            <a:latin typeface="Arial" charset="0"/>
          </a:defRPr>
        </a:defPPr>
      </a:lstStyle>
    </a:lnDef>
  </a:objectDefaults>
  <a:extraClrSchemeLst>
    <a:extraClrScheme>
      <a:clrScheme name="Office Theme 1">
        <a:dk1>
          <a:srgbClr val="000000"/>
        </a:dk1>
        <a:lt1>
          <a:srgbClr val="FFFFFF"/>
        </a:lt1>
        <a:dk2>
          <a:srgbClr val="1F497D"/>
        </a:dk2>
        <a:lt2>
          <a:srgbClr val="EEECE1"/>
        </a:lt2>
        <a:accent1>
          <a:srgbClr val="4F81BD"/>
        </a:accent1>
        <a:accent2>
          <a:srgbClr val="C0504D"/>
        </a:accent2>
        <a:accent3>
          <a:srgbClr val="FFFFFF"/>
        </a:accent3>
        <a:accent4>
          <a:srgbClr val="000000"/>
        </a:accent4>
        <a:accent5>
          <a:srgbClr val="B2C1DB"/>
        </a:accent5>
        <a:accent6>
          <a:srgbClr val="AE4845"/>
        </a:accent6>
        <a:hlink>
          <a:srgbClr val="0000FF"/>
        </a:hlink>
        <a:folHlink>
          <a:srgbClr val="800080"/>
        </a:folHlink>
      </a:clrScheme>
      <a:clrMap bg1="lt1" tx1="dk1" bg2="lt2" tx2="dk2" accent1="accent1" accent2="accent2" accent3="accent3" accent4="accent4" accent5="accent5" accent6="accent6" hlink="hlink" folHlink="folHlink"/>
    </a:extraClrScheme>
  </a:extraClrSchemeLst>
</a:theme>
</file>

<file path=ppt/theme/theme2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Theme">
  <a:themeElements>
    <a:clrScheme name="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00CC99"/>
      </a:accent1>
      <a:accent2>
        <a:srgbClr val="3333CC"/>
      </a:accent2>
      <a:accent3>
        <a:srgbClr val="FFFFFF"/>
      </a:accent3>
      <a:accent4>
        <a:srgbClr val="000000"/>
      </a:accent4>
      <a:accent5>
        <a:srgbClr val="AAE2CA"/>
      </a:accent5>
      <a:accent6>
        <a:srgbClr val="2D2DB9"/>
      </a:accent6>
      <a:hlink>
        <a:srgbClr val="CCCCFF"/>
      </a:hlink>
      <a:folHlink>
        <a:srgbClr val="B2B2B2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15692</TotalTime>
  <Words>691</Words>
  <Application>Microsoft Office PowerPoint</Application>
  <PresentationFormat>全屏显示(4:3)</PresentationFormat>
  <Paragraphs>109</Paragraphs>
  <Slides>6</Slides>
  <Notes>5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11" baseType="lpstr">
      <vt:lpstr>宋体</vt:lpstr>
      <vt:lpstr>Arial</vt:lpstr>
      <vt:lpstr>Calibri</vt:lpstr>
      <vt:lpstr>Times New Roman</vt:lpstr>
      <vt:lpstr>Office Theme</vt:lpstr>
      <vt:lpstr>5MBS Status Report</vt:lpstr>
      <vt:lpstr>5MBS status after SA2#144e (1/2)</vt:lpstr>
      <vt:lpstr>5MBS status after SA2#144e (2/2)</vt:lpstr>
      <vt:lpstr>Backup SA2#143E FS_5MBS Status Report for information</vt:lpstr>
      <vt:lpstr>5MBS status after SA2#144e (1/2)</vt:lpstr>
      <vt:lpstr>5MBS status after SA2#144e (2/2)</vt:lpstr>
    </vt:vector>
  </TitlesOfParts>
  <Company>3GPP</Company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Presentation title</dc:title>
  <dc:creator>Scrase</dc:creator>
  <cp:keywords>CTPClassification=CTP_NT</cp:keywords>
  <dc:description>© 2009  All rights reserved</dc:description>
  <cp:lastModifiedBy>HW revision</cp:lastModifiedBy>
  <cp:revision>1717</cp:revision>
  <dcterms:created xsi:type="dcterms:W3CDTF">2008-08-30T09:32:10Z</dcterms:created>
  <dcterms:modified xsi:type="dcterms:W3CDTF">2021-05-10T12:24:59Z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TitusGUID">
    <vt:lpwstr>2c7635f8-94c0-4125-af53-3ffb066031e5</vt:lpwstr>
  </property>
  <property fmtid="{D5CDD505-2E9C-101B-9397-08002B2CF9AE}" pid="3" name="CTP_TimeStamp">
    <vt:lpwstr>2020-01-29 20:41:49Z</vt:lpwstr>
  </property>
  <property fmtid="{D5CDD505-2E9C-101B-9397-08002B2CF9AE}" pid="4" name="CTP_BU">
    <vt:lpwstr>NA</vt:lpwstr>
  </property>
  <property fmtid="{D5CDD505-2E9C-101B-9397-08002B2CF9AE}" pid="5" name="CTP_IDSID">
    <vt:lpwstr>NA</vt:lpwstr>
  </property>
  <property fmtid="{D5CDD505-2E9C-101B-9397-08002B2CF9AE}" pid="6" name="CTP_WWID">
    <vt:lpwstr>NA</vt:lpwstr>
  </property>
  <property fmtid="{D5CDD505-2E9C-101B-9397-08002B2CF9AE}" pid="7" name="CTPClassification">
    <vt:lpwstr>CTP_NT</vt:lpwstr>
  </property>
  <property fmtid="{D5CDD505-2E9C-101B-9397-08002B2CF9AE}" pid="8" name="_2015_ms_pID_725343">
    <vt:lpwstr>(3)DQoI7PzLt92oPVzv5fhAJvGsg08Pav1mg3UhqAJ7wHUUJTJ4OoJSQHY0CTUKHVYDPe0eqtF0
CAU1+FAaUjq/5P4g7D7uDxxTUI+iM7qZRtfjeK2M9lxQfyB3k/HJb9Utu44UYNA0I58BKwqo
nHA0d3FD94MAW5ec+ebTLLmhC+juqOvjIeMwtw3fZjdzxJjWFCqkeQvzG/qNCEGKbw4bxfc4
A/Qba1rQ+uFy9NxzIa</vt:lpwstr>
  </property>
  <property fmtid="{D5CDD505-2E9C-101B-9397-08002B2CF9AE}" pid="9" name="_2015_ms_pID_7253431">
    <vt:lpwstr>cpmo00REACdFGlvHyN2v1/csxiaLZkV8C6hNuaFzCtSoM1hBcZwsdx
jV9z5vXWMCWDTzqsqMJeW2VinadM+N34j1u1XUgMjR9l6zs8n3wouN/HHPWeLMjN1ddC/20O
Aq1sreRQx5FYFOCPw7wmmndPdlSRFZm1H0iVGXLe7rcxakhJlCa/p/QJ/yl8sV5PZmi4YymY
4r7TZTW5niUgNTuBB7vM021HGCO61UQUTl5G</vt:lpwstr>
  </property>
  <property fmtid="{D5CDD505-2E9C-101B-9397-08002B2CF9AE}" pid="10" name="_2015_ms_pID_7253432">
    <vt:lpwstr>kQ==</vt:lpwstr>
  </property>
  <property fmtid="{D5CDD505-2E9C-101B-9397-08002B2CF9AE}" pid="11" name="_readonly">
    <vt:lpwstr/>
  </property>
  <property fmtid="{D5CDD505-2E9C-101B-9397-08002B2CF9AE}" pid="12" name="_change">
    <vt:lpwstr/>
  </property>
  <property fmtid="{D5CDD505-2E9C-101B-9397-08002B2CF9AE}" pid="13" name="_full-control">
    <vt:lpwstr/>
  </property>
  <property fmtid="{D5CDD505-2E9C-101B-9397-08002B2CF9AE}" pid="14" name="sflag">
    <vt:lpwstr>1620648797</vt:lpwstr>
  </property>
</Properties>
</file>