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648" r:id="rId6"/>
  </p:sldMasterIdLst>
  <p:notesMasterIdLst>
    <p:notesMasterId r:id="rId14"/>
  </p:notesMasterIdLst>
  <p:sldIdLst>
    <p:sldId id="256" r:id="rId7"/>
    <p:sldId id="395" r:id="rId8"/>
    <p:sldId id="397" r:id="rId9"/>
    <p:sldId id="401" r:id="rId10"/>
    <p:sldId id="402" r:id="rId11"/>
    <p:sldId id="403" r:id="rId12"/>
    <p:sldId id="40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AC" lastIdx="4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D6CB85-0311-41E7-951E-B27DFB83F308}" v="31" dt="2021-05-10T09:51:57.187"/>
    <p1510:client id="{836A4D20-A0C3-4922-BF5E-CF064428CED1}" v="7" dt="2021-05-10T13:35:45.1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257DEC8A-85D1-47C1-8C03-265FEBEB6358}"/>
    <pc:docChg chg="custSel addSld modSld">
      <pc:chgData name="Stojanovski, Saso" userId="4a043b80-4d93-470c-ac45-9138ee944f36" providerId="ADAL" clId="{257DEC8A-85D1-47C1-8C03-265FEBEB6358}" dt="2021-03-03T12:11:20.073" v="975" actId="20577"/>
      <pc:docMkLst>
        <pc:docMk/>
      </pc:docMkLst>
      <pc:sldChg chg="modSp mod">
        <pc:chgData name="Stojanovski, Saso" userId="4a043b80-4d93-470c-ac45-9138ee944f36" providerId="ADAL" clId="{257DEC8A-85D1-47C1-8C03-265FEBEB6358}" dt="2021-03-03T12:11:20.073" v="975" actId="20577"/>
        <pc:sldMkLst>
          <pc:docMk/>
          <pc:sldMk cId="2199063910" sldId="391"/>
        </pc:sldMkLst>
        <pc:spChg chg="mod">
          <ac:chgData name="Stojanovski, Saso" userId="4a043b80-4d93-470c-ac45-9138ee944f36" providerId="ADAL" clId="{257DEC8A-85D1-47C1-8C03-265FEBEB6358}" dt="2021-03-03T11:53:54.489" v="175" actId="20577"/>
          <ac:spMkLst>
            <pc:docMk/>
            <pc:sldMk cId="2199063910" sldId="391"/>
            <ac:spMk id="2" creationId="{56EE17B7-E36D-4334-BA31-BCE2E03F0E3B}"/>
          </ac:spMkLst>
        </pc:spChg>
        <pc:spChg chg="mod">
          <ac:chgData name="Stojanovski, Saso" userId="4a043b80-4d93-470c-ac45-9138ee944f36" providerId="ADAL" clId="{257DEC8A-85D1-47C1-8C03-265FEBEB6358}" dt="2021-03-03T12:11:20.073" v="975" actId="20577"/>
          <ac:spMkLst>
            <pc:docMk/>
            <pc:sldMk cId="2199063910" sldId="391"/>
            <ac:spMk id="5" creationId="{A31630EC-93EA-46C7-A29D-51BCB220147A}"/>
          </ac:spMkLst>
        </pc:spChg>
        <pc:spChg chg="mod">
          <ac:chgData name="Stojanovski, Saso" userId="4a043b80-4d93-470c-ac45-9138ee944f36" providerId="ADAL" clId="{257DEC8A-85D1-47C1-8C03-265FEBEB6358}" dt="2021-03-03T11:58:29.428" v="435" actId="20577"/>
          <ac:spMkLst>
            <pc:docMk/>
            <pc:sldMk cId="2199063910" sldId="391"/>
            <ac:spMk id="6" creationId="{ECFBAD13-1C8C-419A-9F36-E19C87B60AE5}"/>
          </ac:spMkLst>
        </pc:spChg>
      </pc:sldChg>
      <pc:sldChg chg="modSp mod">
        <pc:chgData name="Stojanovski, Saso" userId="4a043b80-4d93-470c-ac45-9138ee944f36" providerId="ADAL" clId="{257DEC8A-85D1-47C1-8C03-265FEBEB6358}" dt="2021-03-03T12:10:57.677" v="967" actId="20577"/>
        <pc:sldMkLst>
          <pc:docMk/>
          <pc:sldMk cId="2503207937" sldId="395"/>
        </pc:sldMkLst>
        <pc:spChg chg="mod">
          <ac:chgData name="Stojanovski, Saso" userId="4a043b80-4d93-470c-ac45-9138ee944f36" providerId="ADAL" clId="{257DEC8A-85D1-47C1-8C03-265FEBEB6358}" dt="2021-03-03T12:10:57.677" v="967" actId="20577"/>
          <ac:spMkLst>
            <pc:docMk/>
            <pc:sldMk cId="2503207937" sldId="395"/>
            <ac:spMk id="6" creationId="{ECFBAD13-1C8C-419A-9F36-E19C87B60AE5}"/>
          </ac:spMkLst>
        </pc:spChg>
      </pc:sldChg>
      <pc:sldChg chg="modSp mod">
        <pc:chgData name="Stojanovski, Saso" userId="4a043b80-4d93-470c-ac45-9138ee944f36" providerId="ADAL" clId="{257DEC8A-85D1-47C1-8C03-265FEBEB6358}" dt="2021-03-03T11:53:18.561" v="126" actId="20577"/>
        <pc:sldMkLst>
          <pc:docMk/>
          <pc:sldMk cId="10762441" sldId="397"/>
        </pc:sldMkLst>
        <pc:spChg chg="mod">
          <ac:chgData name="Stojanovski, Saso" userId="4a043b80-4d93-470c-ac45-9138ee944f36" providerId="ADAL" clId="{257DEC8A-85D1-47C1-8C03-265FEBEB6358}" dt="2021-03-03T11:53:18.561" v="126" actId="20577"/>
          <ac:spMkLst>
            <pc:docMk/>
            <pc:sldMk cId="10762441" sldId="397"/>
            <ac:spMk id="2" creationId="{56EE17B7-E36D-4334-BA31-BCE2E03F0E3B}"/>
          </ac:spMkLst>
        </pc:spChg>
        <pc:spChg chg="mod">
          <ac:chgData name="Stojanovski, Saso" userId="4a043b80-4d93-470c-ac45-9138ee944f36" providerId="ADAL" clId="{257DEC8A-85D1-47C1-8C03-265FEBEB6358}" dt="2021-03-03T11:47:23.593" v="0" actId="207"/>
          <ac:spMkLst>
            <pc:docMk/>
            <pc:sldMk cId="10762441" sldId="397"/>
            <ac:spMk id="5" creationId="{A31630EC-93EA-46C7-A29D-51BCB220147A}"/>
          </ac:spMkLst>
        </pc:spChg>
        <pc:spChg chg="mod">
          <ac:chgData name="Stojanovski, Saso" userId="4a043b80-4d93-470c-ac45-9138ee944f36" providerId="ADAL" clId="{257DEC8A-85D1-47C1-8C03-265FEBEB6358}" dt="2021-03-03T11:47:38.983" v="2" actId="207"/>
          <ac:spMkLst>
            <pc:docMk/>
            <pc:sldMk cId="10762441" sldId="397"/>
            <ac:spMk id="6" creationId="{ECFBAD13-1C8C-419A-9F36-E19C87B60AE5}"/>
          </ac:spMkLst>
        </pc:spChg>
      </pc:sldChg>
      <pc:sldChg chg="modSp mod">
        <pc:chgData name="Stojanovski, Saso" userId="4a043b80-4d93-470c-ac45-9138ee944f36" providerId="ADAL" clId="{257DEC8A-85D1-47C1-8C03-265FEBEB6358}" dt="2021-03-03T11:53:24.424" v="129" actId="20577"/>
        <pc:sldMkLst>
          <pc:docMk/>
          <pc:sldMk cId="1067626121" sldId="398"/>
        </pc:sldMkLst>
        <pc:spChg chg="mod">
          <ac:chgData name="Stojanovski, Saso" userId="4a043b80-4d93-470c-ac45-9138ee944f36" providerId="ADAL" clId="{257DEC8A-85D1-47C1-8C03-265FEBEB6358}" dt="2021-03-03T11:53:24.424" v="129" actId="20577"/>
          <ac:spMkLst>
            <pc:docMk/>
            <pc:sldMk cId="1067626121" sldId="398"/>
            <ac:spMk id="2" creationId="{56EE17B7-E36D-4334-BA31-BCE2E03F0E3B}"/>
          </ac:spMkLst>
        </pc:spChg>
      </pc:sldChg>
      <pc:sldChg chg="modSp add mod">
        <pc:chgData name="Stojanovski, Saso" userId="4a043b80-4d93-470c-ac45-9138ee944f36" providerId="ADAL" clId="{257DEC8A-85D1-47C1-8C03-265FEBEB6358}" dt="2021-03-03T12:10:19.987" v="935" actId="27636"/>
        <pc:sldMkLst>
          <pc:docMk/>
          <pc:sldMk cId="1214923569" sldId="399"/>
        </pc:sldMkLst>
        <pc:spChg chg="mod">
          <ac:chgData name="Stojanovski, Saso" userId="4a043b80-4d93-470c-ac45-9138ee944f36" providerId="ADAL" clId="{257DEC8A-85D1-47C1-8C03-265FEBEB6358}" dt="2021-03-03T12:02:47.577" v="512" actId="20577"/>
          <ac:spMkLst>
            <pc:docMk/>
            <pc:sldMk cId="1214923569" sldId="399"/>
            <ac:spMk id="2" creationId="{56EE17B7-E36D-4334-BA31-BCE2E03F0E3B}"/>
          </ac:spMkLst>
        </pc:spChg>
        <pc:spChg chg="mod">
          <ac:chgData name="Stojanovski, Saso" userId="4a043b80-4d93-470c-ac45-9138ee944f36" providerId="ADAL" clId="{257DEC8A-85D1-47C1-8C03-265FEBEB6358}" dt="2021-03-03T12:10:19.987" v="935" actId="27636"/>
          <ac:spMkLst>
            <pc:docMk/>
            <pc:sldMk cId="1214923569" sldId="399"/>
            <ac:spMk id="5" creationId="{A31630EC-93EA-46C7-A29D-51BCB220147A}"/>
          </ac:spMkLst>
        </pc:spChg>
        <pc:spChg chg="mod">
          <ac:chgData name="Stojanovski, Saso" userId="4a043b80-4d93-470c-ac45-9138ee944f36" providerId="ADAL" clId="{257DEC8A-85D1-47C1-8C03-265FEBEB6358}" dt="2021-03-03T12:10:13.620" v="933" actId="27636"/>
          <ac:spMkLst>
            <pc:docMk/>
            <pc:sldMk cId="1214923569" sldId="399"/>
            <ac:spMk id="6" creationId="{ECFBAD13-1C8C-419A-9F36-E19C87B60AE5}"/>
          </ac:spMkLst>
        </pc:spChg>
      </pc:sldChg>
    </pc:docChg>
  </pc:docChgLst>
  <pc:docChgLst>
    <pc:chgData name="Stojanovski, Saso" userId="4a043b80-4d93-470c-ac45-9138ee944f36" providerId="ADAL" clId="{40763305-27E2-4E8F-A6C2-DDFE69CDDB3A}"/>
    <pc:docChg chg="custSel addSld delSld modSld">
      <pc:chgData name="Stojanovski, Saso" userId="4a043b80-4d93-470c-ac45-9138ee944f36" providerId="ADAL" clId="{40763305-27E2-4E8F-A6C2-DDFE69CDDB3A}" dt="2021-03-03T12:21:44.271" v="7" actId="27636"/>
      <pc:docMkLst>
        <pc:docMk/>
      </pc:docMkLst>
      <pc:sldChg chg="modSp mod">
        <pc:chgData name="Stojanovski, Saso" userId="4a043b80-4d93-470c-ac45-9138ee944f36" providerId="ADAL" clId="{40763305-27E2-4E8F-A6C2-DDFE69CDDB3A}" dt="2021-03-03T12:16:07.586" v="1" actId="20577"/>
        <pc:sldMkLst>
          <pc:docMk/>
          <pc:sldMk cId="10762441" sldId="397"/>
        </pc:sldMkLst>
        <pc:spChg chg="mod">
          <ac:chgData name="Stojanovski, Saso" userId="4a043b80-4d93-470c-ac45-9138ee944f36" providerId="ADAL" clId="{40763305-27E2-4E8F-A6C2-DDFE69CDDB3A}" dt="2021-03-03T12:16:07.586" v="1" actId="20577"/>
          <ac:spMkLst>
            <pc:docMk/>
            <pc:sldMk cId="10762441" sldId="397"/>
            <ac:spMk id="6" creationId="{ECFBAD13-1C8C-419A-9F36-E19C87B60AE5}"/>
          </ac:spMkLst>
        </pc:spChg>
      </pc:sldChg>
      <pc:sldChg chg="del">
        <pc:chgData name="Stojanovski, Saso" userId="4a043b80-4d93-470c-ac45-9138ee944f36" providerId="ADAL" clId="{40763305-27E2-4E8F-A6C2-DDFE69CDDB3A}" dt="2021-03-03T12:17:05.768" v="3" actId="47"/>
        <pc:sldMkLst>
          <pc:docMk/>
          <pc:sldMk cId="1067626121" sldId="398"/>
        </pc:sldMkLst>
      </pc:sldChg>
      <pc:sldChg chg="modSp add mod">
        <pc:chgData name="Stojanovski, Saso" userId="4a043b80-4d93-470c-ac45-9138ee944f36" providerId="ADAL" clId="{40763305-27E2-4E8F-A6C2-DDFE69CDDB3A}" dt="2021-03-03T12:21:44.271" v="7" actId="27636"/>
        <pc:sldMkLst>
          <pc:docMk/>
          <pc:sldMk cId="1559580457" sldId="400"/>
        </pc:sldMkLst>
        <pc:spChg chg="mod">
          <ac:chgData name="Stojanovski, Saso" userId="4a043b80-4d93-470c-ac45-9138ee944f36" providerId="ADAL" clId="{40763305-27E2-4E8F-A6C2-DDFE69CDDB3A}" dt="2021-03-03T12:21:44.271" v="7" actId="27636"/>
          <ac:spMkLst>
            <pc:docMk/>
            <pc:sldMk cId="1559580457" sldId="400"/>
            <ac:spMk id="5" creationId="{A31630EC-93EA-46C7-A29D-51BCB220147A}"/>
          </ac:spMkLst>
        </pc:spChg>
      </pc:sldChg>
    </pc:docChg>
  </pc:docChgLst>
  <pc:docChgLst>
    <pc:chgData name="Stojanovski, Saso" userId="4a043b80-4d93-470c-ac45-9138ee944f36" providerId="ADAL" clId="{C9D3C3F3-196D-4838-935D-950A9B11374D}"/>
    <pc:docChg chg="custSel addSld modSld">
      <pc:chgData name="Stojanovski, Saso" userId="4a043b80-4d93-470c-ac45-9138ee944f36" providerId="ADAL" clId="{C9D3C3F3-196D-4838-935D-950A9B11374D}" dt="2021-02-24T09:24:30.481" v="351" actId="6549"/>
      <pc:docMkLst>
        <pc:docMk/>
      </pc:docMkLst>
      <pc:sldChg chg="modSp mod">
        <pc:chgData name="Stojanovski, Saso" userId="4a043b80-4d93-470c-ac45-9138ee944f36" providerId="ADAL" clId="{C9D3C3F3-196D-4838-935D-950A9B11374D}" dt="2021-02-24T09:19:27.977" v="58" actId="20577"/>
        <pc:sldMkLst>
          <pc:docMk/>
          <pc:sldMk cId="2503207937" sldId="395"/>
        </pc:sldMkLst>
        <pc:spChg chg="mod">
          <ac:chgData name="Stojanovski, Saso" userId="4a043b80-4d93-470c-ac45-9138ee944f36" providerId="ADAL" clId="{C9D3C3F3-196D-4838-935D-950A9B11374D}" dt="2021-02-24T09:19:27.977" v="58" actId="20577"/>
          <ac:spMkLst>
            <pc:docMk/>
            <pc:sldMk cId="2503207937" sldId="395"/>
            <ac:spMk id="6" creationId="{ECFBAD13-1C8C-419A-9F36-E19C87B60AE5}"/>
          </ac:spMkLst>
        </pc:spChg>
      </pc:sldChg>
      <pc:sldChg chg="modSp add mod">
        <pc:chgData name="Stojanovski, Saso" userId="4a043b80-4d93-470c-ac45-9138ee944f36" providerId="ADAL" clId="{C9D3C3F3-196D-4838-935D-950A9B11374D}" dt="2021-02-24T09:24:30.481" v="351" actId="6549"/>
        <pc:sldMkLst>
          <pc:docMk/>
          <pc:sldMk cId="10762441" sldId="397"/>
        </pc:sldMkLst>
        <pc:spChg chg="mod">
          <ac:chgData name="Stojanovski, Saso" userId="4a043b80-4d93-470c-ac45-9138ee944f36" providerId="ADAL" clId="{C9D3C3F3-196D-4838-935D-950A9B11374D}" dt="2021-02-24T09:19:49.229" v="118" actId="313"/>
          <ac:spMkLst>
            <pc:docMk/>
            <pc:sldMk cId="10762441" sldId="397"/>
            <ac:spMk id="2" creationId="{56EE17B7-E36D-4334-BA31-BCE2E03F0E3B}"/>
          </ac:spMkLst>
        </pc:spChg>
        <pc:spChg chg="mod">
          <ac:chgData name="Stojanovski, Saso" userId="4a043b80-4d93-470c-ac45-9138ee944f36" providerId="ADAL" clId="{C9D3C3F3-196D-4838-935D-950A9B11374D}" dt="2021-02-24T09:23:23.416" v="303" actId="20577"/>
          <ac:spMkLst>
            <pc:docMk/>
            <pc:sldMk cId="10762441" sldId="397"/>
            <ac:spMk id="5" creationId="{A31630EC-93EA-46C7-A29D-51BCB220147A}"/>
          </ac:spMkLst>
        </pc:spChg>
        <pc:spChg chg="mod">
          <ac:chgData name="Stojanovski, Saso" userId="4a043b80-4d93-470c-ac45-9138ee944f36" providerId="ADAL" clId="{C9D3C3F3-196D-4838-935D-950A9B11374D}" dt="2021-02-24T09:24:30.481" v="351" actId="6549"/>
          <ac:spMkLst>
            <pc:docMk/>
            <pc:sldMk cId="10762441" sldId="397"/>
            <ac:spMk id="6" creationId="{ECFBAD13-1C8C-419A-9F36-E19C87B60AE5}"/>
          </ac:spMkLst>
        </pc:spChg>
      </pc:sldChg>
    </pc:docChg>
  </pc:docChgLst>
  <pc:docChgLst>
    <pc:chgData name="Stojanovski, Saso" userId="4a043b80-4d93-470c-ac45-9138ee944f36" providerId="ADAL" clId="{836A4D20-A0C3-4922-BF5E-CF064428CED1}"/>
    <pc:docChg chg="custSel modSld">
      <pc:chgData name="Stojanovski, Saso" userId="4a043b80-4d93-470c-ac45-9138ee944f36" providerId="ADAL" clId="{836A4D20-A0C3-4922-BF5E-CF064428CED1}" dt="2021-05-10T13:51:42.903" v="649" actId="20577"/>
      <pc:docMkLst>
        <pc:docMk/>
      </pc:docMkLst>
      <pc:sldChg chg="addSp modSp mod">
        <pc:chgData name="Stojanovski, Saso" userId="4a043b80-4d93-470c-ac45-9138ee944f36" providerId="ADAL" clId="{836A4D20-A0C3-4922-BF5E-CF064428CED1}" dt="2021-05-10T09:55:28.105" v="113" actId="1036"/>
        <pc:sldMkLst>
          <pc:docMk/>
          <pc:sldMk cId="4127490594" sldId="256"/>
        </pc:sldMkLst>
        <pc:spChg chg="mod">
          <ac:chgData name="Stojanovski, Saso" userId="4a043b80-4d93-470c-ac45-9138ee944f36" providerId="ADAL" clId="{836A4D20-A0C3-4922-BF5E-CF064428CED1}" dt="2021-05-10T09:55:02.165" v="0" actId="14100"/>
          <ac:spMkLst>
            <pc:docMk/>
            <pc:sldMk cId="4127490594" sldId="256"/>
            <ac:spMk id="4" creationId="{5A70160A-46E3-499F-BCB1-4CA1120681E8}"/>
          </ac:spMkLst>
        </pc:spChg>
        <pc:spChg chg="add mod">
          <ac:chgData name="Stojanovski, Saso" userId="4a043b80-4d93-470c-ac45-9138ee944f36" providerId="ADAL" clId="{836A4D20-A0C3-4922-BF5E-CF064428CED1}" dt="2021-05-10T09:55:28.105" v="113" actId="1036"/>
          <ac:spMkLst>
            <pc:docMk/>
            <pc:sldMk cId="4127490594" sldId="256"/>
            <ac:spMk id="5" creationId="{D7BB860A-55B0-4DE0-820A-034304BEEAFB}"/>
          </ac:spMkLst>
        </pc:spChg>
      </pc:sldChg>
      <pc:sldChg chg="modSp mod">
        <pc:chgData name="Stojanovski, Saso" userId="4a043b80-4d93-470c-ac45-9138ee944f36" providerId="ADAL" clId="{836A4D20-A0C3-4922-BF5E-CF064428CED1}" dt="2021-05-10T13:51:42.903" v="649" actId="20577"/>
        <pc:sldMkLst>
          <pc:docMk/>
          <pc:sldMk cId="3742963700" sldId="403"/>
        </pc:sldMkLst>
        <pc:spChg chg="mod">
          <ac:chgData name="Stojanovski, Saso" userId="4a043b80-4d93-470c-ac45-9138ee944f36" providerId="ADAL" clId="{836A4D20-A0C3-4922-BF5E-CF064428CED1}" dt="2021-05-10T13:51:42.903" v="649" actId="20577"/>
          <ac:spMkLst>
            <pc:docMk/>
            <pc:sldMk cId="3742963700" sldId="403"/>
            <ac:spMk id="5" creationId="{A31630EC-93EA-46C7-A29D-51BCB220147A}"/>
          </ac:spMkLst>
        </pc:spChg>
        <pc:spChg chg="mod">
          <ac:chgData name="Stojanovski, Saso" userId="4a043b80-4d93-470c-ac45-9138ee944f36" providerId="ADAL" clId="{836A4D20-A0C3-4922-BF5E-CF064428CED1}" dt="2021-05-10T13:35:35.460" v="425" actId="20577"/>
          <ac:spMkLst>
            <pc:docMk/>
            <pc:sldMk cId="3742963700" sldId="403"/>
            <ac:spMk id="8" creationId="{4E3F1658-895A-43E6-9A15-6943C08841DD}"/>
          </ac:spMkLst>
        </pc:spChg>
      </pc:sldChg>
      <pc:sldChg chg="modSp mod">
        <pc:chgData name="Stojanovski, Saso" userId="4a043b80-4d93-470c-ac45-9138ee944f36" providerId="ADAL" clId="{836A4D20-A0C3-4922-BF5E-CF064428CED1}" dt="2021-05-10T13:35:45.171" v="426"/>
        <pc:sldMkLst>
          <pc:docMk/>
          <pc:sldMk cId="1780719339" sldId="404"/>
        </pc:sldMkLst>
        <pc:spChg chg="mod">
          <ac:chgData name="Stojanovski, Saso" userId="4a043b80-4d93-470c-ac45-9138ee944f36" providerId="ADAL" clId="{836A4D20-A0C3-4922-BF5E-CF064428CED1}" dt="2021-05-10T13:35:45.171" v="426"/>
          <ac:spMkLst>
            <pc:docMk/>
            <pc:sldMk cId="1780719339" sldId="404"/>
            <ac:spMk id="8" creationId="{4E3F1658-895A-43E6-9A15-6943C08841DD}"/>
          </ac:spMkLst>
        </pc:spChg>
      </pc:sldChg>
    </pc:docChg>
  </pc:docChgLst>
  <pc:docChgLst>
    <pc:chgData name="Stojanovski, Saso" userId="4a043b80-4d93-470c-ac45-9138ee944f36" providerId="ADAL" clId="{70AE9C33-8E7E-4E6D-972E-9B261B5D8E46}"/>
    <pc:docChg chg="custSel addSld delSld modSld">
      <pc:chgData name="Stojanovski, Saso" userId="4a043b80-4d93-470c-ac45-9138ee944f36" providerId="ADAL" clId="{70AE9C33-8E7E-4E6D-972E-9B261B5D8E46}" dt="2021-03-03T11:07:39.593" v="1118" actId="20577"/>
      <pc:docMkLst>
        <pc:docMk/>
      </pc:docMkLst>
      <pc:sldChg chg="addSp delSp modSp mod">
        <pc:chgData name="Stojanovski, Saso" userId="4a043b80-4d93-470c-ac45-9138ee944f36" providerId="ADAL" clId="{70AE9C33-8E7E-4E6D-972E-9B261B5D8E46}" dt="2021-03-03T11:07:39.593" v="1118" actId="20577"/>
        <pc:sldMkLst>
          <pc:docMk/>
          <pc:sldMk cId="10762441" sldId="397"/>
        </pc:sldMkLst>
        <pc:spChg chg="add del mod">
          <ac:chgData name="Stojanovski, Saso" userId="4a043b80-4d93-470c-ac45-9138ee944f36" providerId="ADAL" clId="{70AE9C33-8E7E-4E6D-972E-9B261B5D8E46}" dt="2021-03-03T09:33:22.677" v="1"/>
          <ac:spMkLst>
            <pc:docMk/>
            <pc:sldMk cId="10762441" sldId="397"/>
            <ac:spMk id="3" creationId="{50D7A4B1-9983-4ED2-BC9D-6168FBA4ACC4}"/>
          </ac:spMkLst>
        </pc:spChg>
        <pc:spChg chg="mod">
          <ac:chgData name="Stojanovski, Saso" userId="4a043b80-4d93-470c-ac45-9138ee944f36" providerId="ADAL" clId="{70AE9C33-8E7E-4E6D-972E-9B261B5D8E46}" dt="2021-03-03T11:06:19.855" v="1060" actId="207"/>
          <ac:spMkLst>
            <pc:docMk/>
            <pc:sldMk cId="10762441" sldId="397"/>
            <ac:spMk id="5" creationId="{A31630EC-93EA-46C7-A29D-51BCB220147A}"/>
          </ac:spMkLst>
        </pc:spChg>
        <pc:spChg chg="mod">
          <ac:chgData name="Stojanovski, Saso" userId="4a043b80-4d93-470c-ac45-9138ee944f36" providerId="ADAL" clId="{70AE9C33-8E7E-4E6D-972E-9B261B5D8E46}" dt="2021-03-03T11:07:39.593" v="1118" actId="20577"/>
          <ac:spMkLst>
            <pc:docMk/>
            <pc:sldMk cId="10762441" sldId="397"/>
            <ac:spMk id="6" creationId="{ECFBAD13-1C8C-419A-9F36-E19C87B60AE5}"/>
          </ac:spMkLst>
        </pc:spChg>
      </pc:sldChg>
      <pc:sldChg chg="addSp delSp modSp add mod">
        <pc:chgData name="Stojanovski, Saso" userId="4a043b80-4d93-470c-ac45-9138ee944f36" providerId="ADAL" clId="{70AE9C33-8E7E-4E6D-972E-9B261B5D8E46}" dt="2021-03-03T11:07:22.339" v="1095" actId="20577"/>
        <pc:sldMkLst>
          <pc:docMk/>
          <pc:sldMk cId="1067626121" sldId="398"/>
        </pc:sldMkLst>
        <pc:spChg chg="mod">
          <ac:chgData name="Stojanovski, Saso" userId="4a043b80-4d93-470c-ac45-9138ee944f36" providerId="ADAL" clId="{70AE9C33-8E7E-4E6D-972E-9B261B5D8E46}" dt="2021-03-03T09:47:50.576" v="924" actId="20577"/>
          <ac:spMkLst>
            <pc:docMk/>
            <pc:sldMk cId="1067626121" sldId="398"/>
            <ac:spMk id="2" creationId="{56EE17B7-E36D-4334-BA31-BCE2E03F0E3B}"/>
          </ac:spMkLst>
        </pc:spChg>
        <pc:spChg chg="mod">
          <ac:chgData name="Stojanovski, Saso" userId="4a043b80-4d93-470c-ac45-9138ee944f36" providerId="ADAL" clId="{70AE9C33-8E7E-4E6D-972E-9B261B5D8E46}" dt="2021-03-03T11:07:22.339" v="1095" actId="20577"/>
          <ac:spMkLst>
            <pc:docMk/>
            <pc:sldMk cId="1067626121" sldId="398"/>
            <ac:spMk id="5" creationId="{A31630EC-93EA-46C7-A29D-51BCB220147A}"/>
          </ac:spMkLst>
        </pc:spChg>
        <pc:spChg chg="del">
          <ac:chgData name="Stojanovski, Saso" userId="4a043b80-4d93-470c-ac45-9138ee944f36" providerId="ADAL" clId="{70AE9C33-8E7E-4E6D-972E-9B261B5D8E46}" dt="2021-03-03T09:40:26.312" v="564" actId="478"/>
          <ac:spMkLst>
            <pc:docMk/>
            <pc:sldMk cId="1067626121" sldId="398"/>
            <ac:spMk id="6" creationId="{ECFBAD13-1C8C-419A-9F36-E19C87B60AE5}"/>
          </ac:spMkLst>
        </pc:spChg>
        <pc:spChg chg="add del mod">
          <ac:chgData name="Stojanovski, Saso" userId="4a043b80-4d93-470c-ac45-9138ee944f36" providerId="ADAL" clId="{70AE9C33-8E7E-4E6D-972E-9B261B5D8E46}" dt="2021-03-03T09:40:29.813" v="565" actId="478"/>
          <ac:spMkLst>
            <pc:docMk/>
            <pc:sldMk cId="1067626121" sldId="398"/>
            <ac:spMk id="7" creationId="{CE3E8651-E8AA-42A8-B956-D689E7EA405B}"/>
          </ac:spMkLst>
        </pc:spChg>
        <pc:spChg chg="add mod">
          <ac:chgData name="Stojanovski, Saso" userId="4a043b80-4d93-470c-ac45-9138ee944f36" providerId="ADAL" clId="{70AE9C33-8E7E-4E6D-972E-9B261B5D8E46}" dt="2021-03-03T11:04:23.637" v="983" actId="207"/>
          <ac:spMkLst>
            <pc:docMk/>
            <pc:sldMk cId="1067626121" sldId="398"/>
            <ac:spMk id="8" creationId="{0D9ACA98-3563-4908-BB41-96917C2BB18A}"/>
          </ac:spMkLst>
        </pc:spChg>
      </pc:sldChg>
      <pc:sldChg chg="modSp add del mod">
        <pc:chgData name="Stojanovski, Saso" userId="4a043b80-4d93-470c-ac45-9138ee944f36" providerId="ADAL" clId="{70AE9C33-8E7E-4E6D-972E-9B261B5D8E46}" dt="2021-03-03T09:45:28.382" v="880" actId="47"/>
        <pc:sldMkLst>
          <pc:docMk/>
          <pc:sldMk cId="2086774744" sldId="399"/>
        </pc:sldMkLst>
        <pc:spChg chg="mod">
          <ac:chgData name="Stojanovski, Saso" userId="4a043b80-4d93-470c-ac45-9138ee944f36" providerId="ADAL" clId="{70AE9C33-8E7E-4E6D-972E-9B261B5D8E46}" dt="2021-03-03T09:42:49.679" v="710" actId="20577"/>
          <ac:spMkLst>
            <pc:docMk/>
            <pc:sldMk cId="2086774744" sldId="399"/>
            <ac:spMk id="2" creationId="{56EE17B7-E36D-4334-BA31-BCE2E03F0E3B}"/>
          </ac:spMkLst>
        </pc:spChg>
        <pc:spChg chg="mod">
          <ac:chgData name="Stojanovski, Saso" userId="4a043b80-4d93-470c-ac45-9138ee944f36" providerId="ADAL" clId="{70AE9C33-8E7E-4E6D-972E-9B261B5D8E46}" dt="2021-03-03T09:43:23.589" v="719" actId="20577"/>
          <ac:spMkLst>
            <pc:docMk/>
            <pc:sldMk cId="2086774744" sldId="399"/>
            <ac:spMk id="5" creationId="{A31630EC-93EA-46C7-A29D-51BCB220147A}"/>
          </ac:spMkLst>
        </pc:spChg>
      </pc:sldChg>
    </pc:docChg>
  </pc:docChgLst>
  <pc:docChgLst>
    <pc:chgData name="Stojanovski, Saso" userId="4a043b80-4d93-470c-ac45-9138ee944f36" providerId="ADAL" clId="{3F1A15E6-F89B-4C7A-9CC0-8893A33D76D7}"/>
    <pc:docChg chg="custSel delSld modSld sldOrd">
      <pc:chgData name="Stojanovski, Saso" userId="4a043b80-4d93-470c-ac45-9138ee944f36" providerId="ADAL" clId="{3F1A15E6-F89B-4C7A-9CC0-8893A33D76D7}" dt="2021-02-23T15:05:32.546" v="932" actId="20577"/>
      <pc:docMkLst>
        <pc:docMk/>
      </pc:docMkLst>
      <pc:sldChg chg="modSp mod">
        <pc:chgData name="Stojanovski, Saso" userId="4a043b80-4d93-470c-ac45-9138ee944f36" providerId="ADAL" clId="{3F1A15E6-F89B-4C7A-9CC0-8893A33D76D7}" dt="2021-02-23T14:54:45.089" v="769" actId="20577"/>
        <pc:sldMkLst>
          <pc:docMk/>
          <pc:sldMk cId="4127490594" sldId="256"/>
        </pc:sldMkLst>
        <pc:spChg chg="mod">
          <ac:chgData name="Stojanovski, Saso" userId="4a043b80-4d93-470c-ac45-9138ee944f36" providerId="ADAL" clId="{3F1A15E6-F89B-4C7A-9CC0-8893A33D76D7}" dt="2021-02-23T14:54:28.832" v="750" actId="20577"/>
          <ac:spMkLst>
            <pc:docMk/>
            <pc:sldMk cId="4127490594" sldId="256"/>
            <ac:spMk id="2" creationId="{156A2A64-AA81-4120-B658-0F5BEF9CE904}"/>
          </ac:spMkLst>
        </pc:spChg>
        <pc:spChg chg="mod">
          <ac:chgData name="Stojanovski, Saso" userId="4a043b80-4d93-470c-ac45-9138ee944f36" providerId="ADAL" clId="{3F1A15E6-F89B-4C7A-9CC0-8893A33D76D7}" dt="2021-02-23T14:54:45.089" v="769" actId="20577"/>
          <ac:spMkLst>
            <pc:docMk/>
            <pc:sldMk cId="4127490594" sldId="256"/>
            <ac:spMk id="3" creationId="{886EA4C5-C5E1-46D3-B007-04ED3F373FF6}"/>
          </ac:spMkLst>
        </pc:spChg>
        <pc:spChg chg="mod">
          <ac:chgData name="Stojanovski, Saso" userId="4a043b80-4d93-470c-ac45-9138ee944f36" providerId="ADAL" clId="{3F1A15E6-F89B-4C7A-9CC0-8893A33D76D7}" dt="2021-02-23T14:37:54.848" v="41" actId="20577"/>
          <ac:spMkLst>
            <pc:docMk/>
            <pc:sldMk cId="4127490594" sldId="256"/>
            <ac:spMk id="4" creationId="{5A70160A-46E3-499F-BCB1-4CA1120681E8}"/>
          </ac:spMkLst>
        </pc:spChg>
      </pc:sldChg>
      <pc:sldChg chg="modSp mod ord">
        <pc:chgData name="Stojanovski, Saso" userId="4a043b80-4d93-470c-ac45-9138ee944f36" providerId="ADAL" clId="{3F1A15E6-F89B-4C7A-9CC0-8893A33D76D7}" dt="2021-02-23T15:05:32.546" v="932" actId="20577"/>
        <pc:sldMkLst>
          <pc:docMk/>
          <pc:sldMk cId="2199063910" sldId="391"/>
        </pc:sldMkLst>
        <pc:spChg chg="mod">
          <ac:chgData name="Stojanovski, Saso" userId="4a043b80-4d93-470c-ac45-9138ee944f36" providerId="ADAL" clId="{3F1A15E6-F89B-4C7A-9CC0-8893A33D76D7}" dt="2021-02-23T14:42:36.170" v="220" actId="20577"/>
          <ac:spMkLst>
            <pc:docMk/>
            <pc:sldMk cId="2199063910" sldId="391"/>
            <ac:spMk id="2" creationId="{56EE17B7-E36D-4334-BA31-BCE2E03F0E3B}"/>
          </ac:spMkLst>
        </pc:spChg>
        <pc:spChg chg="mod">
          <ac:chgData name="Stojanovski, Saso" userId="4a043b80-4d93-470c-ac45-9138ee944f36" providerId="ADAL" clId="{3F1A15E6-F89B-4C7A-9CC0-8893A33D76D7}" dt="2021-02-23T14:49:44.776" v="579" actId="20577"/>
          <ac:spMkLst>
            <pc:docMk/>
            <pc:sldMk cId="2199063910" sldId="391"/>
            <ac:spMk id="5" creationId="{A31630EC-93EA-46C7-A29D-51BCB220147A}"/>
          </ac:spMkLst>
        </pc:spChg>
        <pc:spChg chg="mod">
          <ac:chgData name="Stojanovski, Saso" userId="4a043b80-4d93-470c-ac45-9138ee944f36" providerId="ADAL" clId="{3F1A15E6-F89B-4C7A-9CC0-8893A33D76D7}" dt="2021-02-23T15:05:32.546" v="932" actId="20577"/>
          <ac:spMkLst>
            <pc:docMk/>
            <pc:sldMk cId="2199063910" sldId="391"/>
            <ac:spMk id="6" creationId="{ECFBAD13-1C8C-419A-9F36-E19C87B60AE5}"/>
          </ac:spMkLst>
        </pc:spChg>
      </pc:sldChg>
      <pc:sldChg chg="modSp mod">
        <pc:chgData name="Stojanovski, Saso" userId="4a043b80-4d93-470c-ac45-9138ee944f36" providerId="ADAL" clId="{3F1A15E6-F89B-4C7A-9CC0-8893A33D76D7}" dt="2021-02-23T14:57:09.147" v="774" actId="6549"/>
        <pc:sldMkLst>
          <pc:docMk/>
          <pc:sldMk cId="1737166321" sldId="392"/>
        </pc:sldMkLst>
        <pc:spChg chg="mod">
          <ac:chgData name="Stojanovski, Saso" userId="4a043b80-4d93-470c-ac45-9138ee944f36" providerId="ADAL" clId="{3F1A15E6-F89B-4C7A-9CC0-8893A33D76D7}" dt="2021-02-23T14:52:29.491" v="709" actId="20577"/>
          <ac:spMkLst>
            <pc:docMk/>
            <pc:sldMk cId="1737166321" sldId="392"/>
            <ac:spMk id="2" creationId="{56EE17B7-E36D-4334-BA31-BCE2E03F0E3B}"/>
          </ac:spMkLst>
        </pc:spChg>
        <pc:spChg chg="mod">
          <ac:chgData name="Stojanovski, Saso" userId="4a043b80-4d93-470c-ac45-9138ee944f36" providerId="ADAL" clId="{3F1A15E6-F89B-4C7A-9CC0-8893A33D76D7}" dt="2021-02-23T14:57:09.147" v="774" actId="6549"/>
          <ac:spMkLst>
            <pc:docMk/>
            <pc:sldMk cId="1737166321" sldId="392"/>
            <ac:spMk id="5" creationId="{412F4C6D-A678-41F5-8B24-767F847AB8B1}"/>
          </ac:spMkLst>
        </pc:spChg>
        <pc:spChg chg="mod">
          <ac:chgData name="Stojanovski, Saso" userId="4a043b80-4d93-470c-ac45-9138ee944f36" providerId="ADAL" clId="{3F1A15E6-F89B-4C7A-9CC0-8893A33D76D7}" dt="2021-02-23T14:52:22.101" v="704" actId="20577"/>
          <ac:spMkLst>
            <pc:docMk/>
            <pc:sldMk cId="1737166321" sldId="392"/>
            <ac:spMk id="6" creationId="{ECFBAD13-1C8C-419A-9F36-E19C87B60AE5}"/>
          </ac:spMkLst>
        </pc:spChg>
      </pc:sldChg>
      <pc:sldChg chg="del">
        <pc:chgData name="Stojanovski, Saso" userId="4a043b80-4d93-470c-ac45-9138ee944f36" providerId="ADAL" clId="{3F1A15E6-F89B-4C7A-9CC0-8893A33D76D7}" dt="2021-02-23T14:42:27.852" v="217" actId="2696"/>
        <pc:sldMkLst>
          <pc:docMk/>
          <pc:sldMk cId="3081857869" sldId="394"/>
        </pc:sldMkLst>
      </pc:sldChg>
      <pc:sldChg chg="modSp mod">
        <pc:chgData name="Stojanovski, Saso" userId="4a043b80-4d93-470c-ac45-9138ee944f36" providerId="ADAL" clId="{3F1A15E6-F89B-4C7A-9CC0-8893A33D76D7}" dt="2021-02-23T14:42:19.488" v="216" actId="20577"/>
        <pc:sldMkLst>
          <pc:docMk/>
          <pc:sldMk cId="2503207937" sldId="395"/>
        </pc:sldMkLst>
        <pc:spChg chg="mod">
          <ac:chgData name="Stojanovski, Saso" userId="4a043b80-4d93-470c-ac45-9138ee944f36" providerId="ADAL" clId="{3F1A15E6-F89B-4C7A-9CC0-8893A33D76D7}" dt="2021-02-23T14:42:19.488" v="216" actId="20577"/>
          <ac:spMkLst>
            <pc:docMk/>
            <pc:sldMk cId="2503207937" sldId="395"/>
            <ac:spMk id="6" creationId="{ECFBAD13-1C8C-419A-9F36-E19C87B60AE5}"/>
          </ac:spMkLst>
        </pc:spChg>
      </pc:sldChg>
      <pc:sldChg chg="addSp delSp modSp mod">
        <pc:chgData name="Stojanovski, Saso" userId="4a043b80-4d93-470c-ac45-9138ee944f36" providerId="ADAL" clId="{3F1A15E6-F89B-4C7A-9CC0-8893A33D76D7}" dt="2021-02-23T15:04:07.272" v="904" actId="20577"/>
        <pc:sldMkLst>
          <pc:docMk/>
          <pc:sldMk cId="403148250" sldId="396"/>
        </pc:sldMkLst>
        <pc:spChg chg="mod">
          <ac:chgData name="Stojanovski, Saso" userId="4a043b80-4d93-470c-ac45-9138ee944f36" providerId="ADAL" clId="{3F1A15E6-F89B-4C7A-9CC0-8893A33D76D7}" dt="2021-02-23T14:42:59.604" v="245" actId="20577"/>
          <ac:spMkLst>
            <pc:docMk/>
            <pc:sldMk cId="403148250" sldId="396"/>
            <ac:spMk id="2" creationId="{56EE17B7-E36D-4334-BA31-BCE2E03F0E3B}"/>
          </ac:spMkLst>
        </pc:spChg>
        <pc:spChg chg="mod">
          <ac:chgData name="Stojanovski, Saso" userId="4a043b80-4d93-470c-ac45-9138ee944f36" providerId="ADAL" clId="{3F1A15E6-F89B-4C7A-9CC0-8893A33D76D7}" dt="2021-02-23T15:04:07.272" v="904" actId="20577"/>
          <ac:spMkLst>
            <pc:docMk/>
            <pc:sldMk cId="403148250" sldId="396"/>
            <ac:spMk id="5" creationId="{A31630EC-93EA-46C7-A29D-51BCB220147A}"/>
          </ac:spMkLst>
        </pc:spChg>
        <pc:spChg chg="del">
          <ac:chgData name="Stojanovski, Saso" userId="4a043b80-4d93-470c-ac45-9138ee944f36" providerId="ADAL" clId="{3F1A15E6-F89B-4C7A-9CC0-8893A33D76D7}" dt="2021-02-23T14:43:38.778" v="330" actId="478"/>
          <ac:spMkLst>
            <pc:docMk/>
            <pc:sldMk cId="403148250" sldId="396"/>
            <ac:spMk id="6" creationId="{ECFBAD13-1C8C-419A-9F36-E19C87B60AE5}"/>
          </ac:spMkLst>
        </pc:spChg>
        <pc:spChg chg="add del mod">
          <ac:chgData name="Stojanovski, Saso" userId="4a043b80-4d93-470c-ac45-9138ee944f36" providerId="ADAL" clId="{3F1A15E6-F89B-4C7A-9CC0-8893A33D76D7}" dt="2021-02-23T14:43:41.768" v="331" actId="478"/>
          <ac:spMkLst>
            <pc:docMk/>
            <pc:sldMk cId="403148250" sldId="396"/>
            <ac:spMk id="7" creationId="{45D159F9-FDFD-4E8F-A8B7-14B8FA6BB767}"/>
          </ac:spMkLst>
        </pc:spChg>
        <pc:spChg chg="add del mod">
          <ac:chgData name="Stojanovski, Saso" userId="4a043b80-4d93-470c-ac45-9138ee944f36" providerId="ADAL" clId="{3F1A15E6-F89B-4C7A-9CC0-8893A33D76D7}" dt="2021-02-23T14:44:54.608" v="336"/>
          <ac:spMkLst>
            <pc:docMk/>
            <pc:sldMk cId="403148250" sldId="396"/>
            <ac:spMk id="9" creationId="{7668B7A1-84F5-4835-8867-4383D2589852}"/>
          </ac:spMkLst>
        </pc:spChg>
        <pc:spChg chg="add del mod">
          <ac:chgData name="Stojanovski, Saso" userId="4a043b80-4d93-470c-ac45-9138ee944f36" providerId="ADAL" clId="{3F1A15E6-F89B-4C7A-9CC0-8893A33D76D7}" dt="2021-02-23T14:58:11.767" v="778"/>
          <ac:spMkLst>
            <pc:docMk/>
            <pc:sldMk cId="403148250" sldId="396"/>
            <ac:spMk id="12" creationId="{A3455EDC-A17F-4094-BCC2-831FC81119FB}"/>
          </ac:spMkLst>
        </pc:spChg>
        <pc:graphicFrameChg chg="add del mod">
          <ac:chgData name="Stojanovski, Saso" userId="4a043b80-4d93-470c-ac45-9138ee944f36" providerId="ADAL" clId="{3F1A15E6-F89B-4C7A-9CC0-8893A33D76D7}" dt="2021-02-23T14:44:54.608" v="336"/>
          <ac:graphicFrameMkLst>
            <pc:docMk/>
            <pc:sldMk cId="403148250" sldId="396"/>
            <ac:graphicFrameMk id="8" creationId="{C3B036E3-CD97-4142-AF2B-A78E1E1BD7CE}"/>
          </ac:graphicFrameMkLst>
        </pc:graphicFrameChg>
        <pc:graphicFrameChg chg="add del mod">
          <ac:chgData name="Stojanovski, Saso" userId="4a043b80-4d93-470c-ac45-9138ee944f36" providerId="ADAL" clId="{3F1A15E6-F89B-4C7A-9CC0-8893A33D76D7}" dt="2021-02-23T14:58:11.767" v="778"/>
          <ac:graphicFrameMkLst>
            <pc:docMk/>
            <pc:sldMk cId="403148250" sldId="396"/>
            <ac:graphicFrameMk id="10" creationId="{28A14855-9F63-4F60-842E-40A7F8A2E80E}"/>
          </ac:graphicFrameMkLst>
        </pc:graphicFrameChg>
        <pc:graphicFrameChg chg="add del mod">
          <ac:chgData name="Stojanovski, Saso" userId="4a043b80-4d93-470c-ac45-9138ee944f36" providerId="ADAL" clId="{3F1A15E6-F89B-4C7A-9CC0-8893A33D76D7}" dt="2021-02-23T14:58:11.767" v="778"/>
          <ac:graphicFrameMkLst>
            <pc:docMk/>
            <pc:sldMk cId="403148250" sldId="396"/>
            <ac:graphicFrameMk id="11" creationId="{47CE7436-D963-46CE-B5CA-187BB0EC9170}"/>
          </ac:graphicFrameMkLst>
        </pc:graphicFrameChg>
      </pc:sldChg>
    </pc:docChg>
  </pc:docChgLst>
  <pc:docChgLst>
    <pc:chgData name="Stojanovski, Saso" userId="4a043b80-4d93-470c-ac45-9138ee944f36" providerId="ADAL" clId="{F1C3AE8C-808F-4191-B822-32B010E1FB32}"/>
    <pc:docChg chg="undo custSel delSld modSld">
      <pc:chgData name="Stojanovski, Saso" userId="4a043b80-4d93-470c-ac45-9138ee944f36" providerId="ADAL" clId="{F1C3AE8C-808F-4191-B822-32B010E1FB32}" dt="2021-03-02T20:45:17.895" v="529" actId="47"/>
      <pc:docMkLst>
        <pc:docMk/>
      </pc:docMkLst>
      <pc:sldChg chg="modSp mod">
        <pc:chgData name="Stojanovski, Saso" userId="4a043b80-4d93-470c-ac45-9138ee944f36" providerId="ADAL" clId="{F1C3AE8C-808F-4191-B822-32B010E1FB32}" dt="2021-03-02T20:32:11.739" v="3" actId="20577"/>
        <pc:sldMkLst>
          <pc:docMk/>
          <pc:sldMk cId="4127490594" sldId="256"/>
        </pc:sldMkLst>
        <pc:spChg chg="mod">
          <ac:chgData name="Stojanovski, Saso" userId="4a043b80-4d93-470c-ac45-9138ee944f36" providerId="ADAL" clId="{F1C3AE8C-808F-4191-B822-32B010E1FB32}" dt="2021-03-02T20:32:11.739" v="3" actId="20577"/>
          <ac:spMkLst>
            <pc:docMk/>
            <pc:sldMk cId="4127490594" sldId="256"/>
            <ac:spMk id="2" creationId="{156A2A64-AA81-4120-B658-0F5BEF9CE904}"/>
          </ac:spMkLst>
        </pc:spChg>
      </pc:sldChg>
      <pc:sldChg chg="modSp mod">
        <pc:chgData name="Stojanovski, Saso" userId="4a043b80-4d93-470c-ac45-9138ee944f36" providerId="ADAL" clId="{F1C3AE8C-808F-4191-B822-32B010E1FB32}" dt="2021-03-02T20:45:05.924" v="527" actId="5793"/>
        <pc:sldMkLst>
          <pc:docMk/>
          <pc:sldMk cId="2199063910" sldId="391"/>
        </pc:sldMkLst>
        <pc:spChg chg="mod">
          <ac:chgData name="Stojanovski, Saso" userId="4a043b80-4d93-470c-ac45-9138ee944f36" providerId="ADAL" clId="{F1C3AE8C-808F-4191-B822-32B010E1FB32}" dt="2021-03-02T20:33:15.466" v="59" actId="5793"/>
          <ac:spMkLst>
            <pc:docMk/>
            <pc:sldMk cId="2199063910" sldId="391"/>
            <ac:spMk id="2" creationId="{56EE17B7-E36D-4334-BA31-BCE2E03F0E3B}"/>
          </ac:spMkLst>
        </pc:spChg>
        <pc:spChg chg="mod">
          <ac:chgData name="Stojanovski, Saso" userId="4a043b80-4d93-470c-ac45-9138ee944f36" providerId="ADAL" clId="{F1C3AE8C-808F-4191-B822-32B010E1FB32}" dt="2021-03-02T20:33:27.672" v="71" actId="20577"/>
          <ac:spMkLst>
            <pc:docMk/>
            <pc:sldMk cId="2199063910" sldId="391"/>
            <ac:spMk id="5" creationId="{A31630EC-93EA-46C7-A29D-51BCB220147A}"/>
          </ac:spMkLst>
        </pc:spChg>
        <pc:spChg chg="mod">
          <ac:chgData name="Stojanovski, Saso" userId="4a043b80-4d93-470c-ac45-9138ee944f36" providerId="ADAL" clId="{F1C3AE8C-808F-4191-B822-32B010E1FB32}" dt="2021-03-02T20:45:05.924" v="527" actId="5793"/>
          <ac:spMkLst>
            <pc:docMk/>
            <pc:sldMk cId="2199063910" sldId="391"/>
            <ac:spMk id="6" creationId="{ECFBAD13-1C8C-419A-9F36-E19C87B60AE5}"/>
          </ac:spMkLst>
        </pc:spChg>
      </pc:sldChg>
      <pc:sldChg chg="del">
        <pc:chgData name="Stojanovski, Saso" userId="4a043b80-4d93-470c-ac45-9138ee944f36" providerId="ADAL" clId="{F1C3AE8C-808F-4191-B822-32B010E1FB32}" dt="2021-03-02T20:45:09.813" v="528" actId="47"/>
        <pc:sldMkLst>
          <pc:docMk/>
          <pc:sldMk cId="1737166321" sldId="392"/>
        </pc:sldMkLst>
      </pc:sldChg>
      <pc:sldChg chg="modSp mod">
        <pc:chgData name="Stojanovski, Saso" userId="4a043b80-4d93-470c-ac45-9138ee944f36" providerId="ADAL" clId="{F1C3AE8C-808F-4191-B822-32B010E1FB32}" dt="2021-03-02T20:33:04.605" v="54" actId="20577"/>
        <pc:sldMkLst>
          <pc:docMk/>
          <pc:sldMk cId="2503207937" sldId="395"/>
        </pc:sldMkLst>
        <pc:spChg chg="mod">
          <ac:chgData name="Stojanovski, Saso" userId="4a043b80-4d93-470c-ac45-9138ee944f36" providerId="ADAL" clId="{F1C3AE8C-808F-4191-B822-32B010E1FB32}" dt="2021-03-02T20:33:04.605" v="54" actId="20577"/>
          <ac:spMkLst>
            <pc:docMk/>
            <pc:sldMk cId="2503207937" sldId="395"/>
            <ac:spMk id="6" creationId="{ECFBAD13-1C8C-419A-9F36-E19C87B60AE5}"/>
          </ac:spMkLst>
        </pc:spChg>
      </pc:sldChg>
      <pc:sldChg chg="del">
        <pc:chgData name="Stojanovski, Saso" userId="4a043b80-4d93-470c-ac45-9138ee944f36" providerId="ADAL" clId="{F1C3AE8C-808F-4191-B822-32B010E1FB32}" dt="2021-03-02T20:45:17.895" v="529" actId="47"/>
        <pc:sldMkLst>
          <pc:docMk/>
          <pc:sldMk cId="403148250" sldId="396"/>
        </pc:sldMkLst>
      </pc:sldChg>
      <pc:sldChg chg="modSp mod">
        <pc:chgData name="Stojanovski, Saso" userId="4a043b80-4d93-470c-ac45-9138ee944f36" providerId="ADAL" clId="{F1C3AE8C-808F-4191-B822-32B010E1FB32}" dt="2021-03-02T20:44:52.036" v="522" actId="27636"/>
        <pc:sldMkLst>
          <pc:docMk/>
          <pc:sldMk cId="10762441" sldId="397"/>
        </pc:sldMkLst>
        <pc:spChg chg="mod">
          <ac:chgData name="Stojanovski, Saso" userId="4a043b80-4d93-470c-ac45-9138ee944f36" providerId="ADAL" clId="{F1C3AE8C-808F-4191-B822-32B010E1FB32}" dt="2021-03-02T20:34:09.528" v="76" actId="20577"/>
          <ac:spMkLst>
            <pc:docMk/>
            <pc:sldMk cId="10762441" sldId="397"/>
            <ac:spMk id="2" creationId="{56EE17B7-E36D-4334-BA31-BCE2E03F0E3B}"/>
          </ac:spMkLst>
        </pc:spChg>
        <pc:spChg chg="mod">
          <ac:chgData name="Stojanovski, Saso" userId="4a043b80-4d93-470c-ac45-9138ee944f36" providerId="ADAL" clId="{F1C3AE8C-808F-4191-B822-32B010E1FB32}" dt="2021-03-02T20:44:39.091" v="520" actId="14"/>
          <ac:spMkLst>
            <pc:docMk/>
            <pc:sldMk cId="10762441" sldId="397"/>
            <ac:spMk id="5" creationId="{A31630EC-93EA-46C7-A29D-51BCB220147A}"/>
          </ac:spMkLst>
        </pc:spChg>
        <pc:spChg chg="mod">
          <ac:chgData name="Stojanovski, Saso" userId="4a043b80-4d93-470c-ac45-9138ee944f36" providerId="ADAL" clId="{F1C3AE8C-808F-4191-B822-32B010E1FB32}" dt="2021-03-02T20:44:52.036" v="522" actId="27636"/>
          <ac:spMkLst>
            <pc:docMk/>
            <pc:sldMk cId="10762441" sldId="397"/>
            <ac:spMk id="6" creationId="{ECFBAD13-1C8C-419A-9F36-E19C87B60AE5}"/>
          </ac:spMkLst>
        </pc:spChg>
      </pc:sldChg>
    </pc:docChg>
  </pc:docChgLst>
  <pc:docChgLst>
    <pc:chgData name="Stojanovski, Saso" userId="4a043b80-4d93-470c-ac45-9138ee944f36" providerId="ADAL" clId="{CAA36586-69A4-4891-A462-2C2A027AC00C}"/>
    <pc:docChg chg="modSld">
      <pc:chgData name="Stojanovski, Saso" userId="4a043b80-4d93-470c-ac45-9138ee944f36" providerId="ADAL" clId="{CAA36586-69A4-4891-A462-2C2A027AC00C}" dt="2021-01-08T18:45:50.951" v="0" actId="1076"/>
      <pc:docMkLst>
        <pc:docMk/>
      </pc:docMkLst>
      <pc:sldChg chg="modSp">
        <pc:chgData name="Stojanovski, Saso" userId="4a043b80-4d93-470c-ac45-9138ee944f36" providerId="ADAL" clId="{CAA36586-69A4-4891-A462-2C2A027AC00C}" dt="2021-01-08T18:45:50.951" v="0" actId="1076"/>
        <pc:sldMkLst>
          <pc:docMk/>
          <pc:sldMk cId="3081857869" sldId="394"/>
        </pc:sldMkLst>
        <pc:spChg chg="mod">
          <ac:chgData name="Stojanovski, Saso" userId="4a043b80-4d93-470c-ac45-9138ee944f36" providerId="ADAL" clId="{CAA36586-69A4-4891-A462-2C2A027AC00C}" dt="2021-01-08T18:45:50.951" v="0" actId="1076"/>
          <ac:spMkLst>
            <pc:docMk/>
            <pc:sldMk cId="3081857869" sldId="394"/>
            <ac:spMk id="6" creationId="{ECFBAD13-1C8C-419A-9F36-E19C87B60AE5}"/>
          </ac:spMkLst>
        </pc:spChg>
      </pc:sldChg>
    </pc:docChg>
  </pc:docChgLst>
  <pc:docChgLst>
    <pc:chgData name="Stojanovski, Saso" userId="4a043b80-4d93-470c-ac45-9138ee944f36" providerId="ADAL" clId="{48D6CB85-0311-41E7-951E-B27DFB83F308}"/>
    <pc:docChg chg="undo custSel addSld delSld modSld">
      <pc:chgData name="Stojanovski, Saso" userId="4a043b80-4d93-470c-ac45-9138ee944f36" providerId="ADAL" clId="{48D6CB85-0311-41E7-951E-B27DFB83F308}" dt="2021-05-10T09:51:57.187" v="5448"/>
      <pc:docMkLst>
        <pc:docMk/>
      </pc:docMkLst>
      <pc:sldChg chg="modSp mod">
        <pc:chgData name="Stojanovski, Saso" userId="4a043b80-4d93-470c-ac45-9138ee944f36" providerId="ADAL" clId="{48D6CB85-0311-41E7-951E-B27DFB83F308}" dt="2021-04-28T09:55:57.857" v="76" actId="404"/>
        <pc:sldMkLst>
          <pc:docMk/>
          <pc:sldMk cId="4127490594" sldId="256"/>
        </pc:sldMkLst>
        <pc:spChg chg="mod">
          <ac:chgData name="Stojanovski, Saso" userId="4a043b80-4d93-470c-ac45-9138ee944f36" providerId="ADAL" clId="{48D6CB85-0311-41E7-951E-B27DFB83F308}" dt="2021-04-28T09:55:57.857" v="76" actId="404"/>
          <ac:spMkLst>
            <pc:docMk/>
            <pc:sldMk cId="4127490594" sldId="256"/>
            <ac:spMk id="2" creationId="{156A2A64-AA81-4120-B658-0F5BEF9CE904}"/>
          </ac:spMkLst>
        </pc:spChg>
        <pc:spChg chg="mod">
          <ac:chgData name="Stojanovski, Saso" userId="4a043b80-4d93-470c-ac45-9138ee944f36" providerId="ADAL" clId="{48D6CB85-0311-41E7-951E-B27DFB83F308}" dt="2021-04-28T09:55:16.744" v="65" actId="20577"/>
          <ac:spMkLst>
            <pc:docMk/>
            <pc:sldMk cId="4127490594" sldId="256"/>
            <ac:spMk id="3" creationId="{886EA4C5-C5E1-46D3-B007-04ED3F373FF6}"/>
          </ac:spMkLst>
        </pc:spChg>
        <pc:spChg chg="mod">
          <ac:chgData name="Stojanovski, Saso" userId="4a043b80-4d93-470c-ac45-9138ee944f36" providerId="ADAL" clId="{48D6CB85-0311-41E7-951E-B27DFB83F308}" dt="2021-04-28T09:55:05.496" v="34" actId="6549"/>
          <ac:spMkLst>
            <pc:docMk/>
            <pc:sldMk cId="4127490594" sldId="256"/>
            <ac:spMk id="4" creationId="{5A70160A-46E3-499F-BCB1-4CA1120681E8}"/>
          </ac:spMkLst>
        </pc:spChg>
      </pc:sldChg>
      <pc:sldChg chg="del">
        <pc:chgData name="Stojanovski, Saso" userId="4a043b80-4d93-470c-ac45-9138ee944f36" providerId="ADAL" clId="{48D6CB85-0311-41E7-951E-B27DFB83F308}" dt="2021-04-28T12:33:52.733" v="3910" actId="47"/>
        <pc:sldMkLst>
          <pc:docMk/>
          <pc:sldMk cId="2199063910" sldId="391"/>
        </pc:sldMkLst>
      </pc:sldChg>
      <pc:sldChg chg="modSp mod">
        <pc:chgData name="Stojanovski, Saso" userId="4a043b80-4d93-470c-ac45-9138ee944f36" providerId="ADAL" clId="{48D6CB85-0311-41E7-951E-B27DFB83F308}" dt="2021-04-28T12:49:39.953" v="4892" actId="20577"/>
        <pc:sldMkLst>
          <pc:docMk/>
          <pc:sldMk cId="2503207937" sldId="395"/>
        </pc:sldMkLst>
        <pc:spChg chg="mod">
          <ac:chgData name="Stojanovski, Saso" userId="4a043b80-4d93-470c-ac45-9138ee944f36" providerId="ADAL" clId="{48D6CB85-0311-41E7-951E-B27DFB83F308}" dt="2021-04-28T09:56:07.401" v="83" actId="20577"/>
          <ac:spMkLst>
            <pc:docMk/>
            <pc:sldMk cId="2503207937" sldId="395"/>
            <ac:spMk id="2" creationId="{56EE17B7-E36D-4334-BA31-BCE2E03F0E3B}"/>
          </ac:spMkLst>
        </pc:spChg>
        <pc:spChg chg="mod">
          <ac:chgData name="Stojanovski, Saso" userId="4a043b80-4d93-470c-ac45-9138ee944f36" providerId="ADAL" clId="{48D6CB85-0311-41E7-951E-B27DFB83F308}" dt="2021-04-28T12:49:39.953" v="4892" actId="20577"/>
          <ac:spMkLst>
            <pc:docMk/>
            <pc:sldMk cId="2503207937" sldId="395"/>
            <ac:spMk id="6" creationId="{ECFBAD13-1C8C-419A-9F36-E19C87B60AE5}"/>
          </ac:spMkLst>
        </pc:spChg>
      </pc:sldChg>
      <pc:sldChg chg="addSp delSp modSp mod">
        <pc:chgData name="Stojanovski, Saso" userId="4a043b80-4d93-470c-ac45-9138ee944f36" providerId="ADAL" clId="{48D6CB85-0311-41E7-951E-B27DFB83F308}" dt="2021-04-28T12:50:52.115" v="4918" actId="20577"/>
        <pc:sldMkLst>
          <pc:docMk/>
          <pc:sldMk cId="10762441" sldId="397"/>
        </pc:sldMkLst>
        <pc:spChg chg="mod">
          <ac:chgData name="Stojanovski, Saso" userId="4a043b80-4d93-470c-ac45-9138ee944f36" providerId="ADAL" clId="{48D6CB85-0311-41E7-951E-B27DFB83F308}" dt="2021-04-28T10:57:04.241" v="2047" actId="20577"/>
          <ac:spMkLst>
            <pc:docMk/>
            <pc:sldMk cId="10762441" sldId="397"/>
            <ac:spMk id="2" creationId="{56EE17B7-E36D-4334-BA31-BCE2E03F0E3B}"/>
          </ac:spMkLst>
        </pc:spChg>
        <pc:spChg chg="mod">
          <ac:chgData name="Stojanovski, Saso" userId="4a043b80-4d93-470c-ac45-9138ee944f36" providerId="ADAL" clId="{48D6CB85-0311-41E7-951E-B27DFB83F308}" dt="2021-04-28T12:50:01.992" v="4894" actId="114"/>
          <ac:spMkLst>
            <pc:docMk/>
            <pc:sldMk cId="10762441" sldId="397"/>
            <ac:spMk id="5" creationId="{A31630EC-93EA-46C7-A29D-51BCB220147A}"/>
          </ac:spMkLst>
        </pc:spChg>
        <pc:spChg chg="del">
          <ac:chgData name="Stojanovski, Saso" userId="4a043b80-4d93-470c-ac45-9138ee944f36" providerId="ADAL" clId="{48D6CB85-0311-41E7-951E-B27DFB83F308}" dt="2021-04-28T10:00:49.565" v="301" actId="478"/>
          <ac:spMkLst>
            <pc:docMk/>
            <pc:sldMk cId="10762441" sldId="397"/>
            <ac:spMk id="6" creationId="{ECFBAD13-1C8C-419A-9F36-E19C87B60AE5}"/>
          </ac:spMkLst>
        </pc:spChg>
        <pc:spChg chg="add del mod">
          <ac:chgData name="Stojanovski, Saso" userId="4a043b80-4d93-470c-ac45-9138ee944f36" providerId="ADAL" clId="{48D6CB85-0311-41E7-951E-B27DFB83F308}" dt="2021-04-28T10:00:52.306" v="302" actId="478"/>
          <ac:spMkLst>
            <pc:docMk/>
            <pc:sldMk cId="10762441" sldId="397"/>
            <ac:spMk id="7" creationId="{944E8ACE-BC45-4006-8492-3AC04FD48423}"/>
          </ac:spMkLst>
        </pc:spChg>
        <pc:spChg chg="add mod">
          <ac:chgData name="Stojanovski, Saso" userId="4a043b80-4d93-470c-ac45-9138ee944f36" providerId="ADAL" clId="{48D6CB85-0311-41E7-951E-B27DFB83F308}" dt="2021-04-28T12:50:52.115" v="4918" actId="20577"/>
          <ac:spMkLst>
            <pc:docMk/>
            <pc:sldMk cId="10762441" sldId="397"/>
            <ac:spMk id="8" creationId="{4E3F1658-895A-43E6-9A15-6943C08841DD}"/>
          </ac:spMkLst>
        </pc:spChg>
      </pc:sldChg>
      <pc:sldChg chg="del">
        <pc:chgData name="Stojanovski, Saso" userId="4a043b80-4d93-470c-ac45-9138ee944f36" providerId="ADAL" clId="{48D6CB85-0311-41E7-951E-B27DFB83F308}" dt="2021-04-28T12:33:52.733" v="3910" actId="47"/>
        <pc:sldMkLst>
          <pc:docMk/>
          <pc:sldMk cId="1214923569" sldId="399"/>
        </pc:sldMkLst>
      </pc:sldChg>
      <pc:sldChg chg="del">
        <pc:chgData name="Stojanovski, Saso" userId="4a043b80-4d93-470c-ac45-9138ee944f36" providerId="ADAL" clId="{48D6CB85-0311-41E7-951E-B27DFB83F308}" dt="2021-04-28T12:33:52.733" v="3910" actId="47"/>
        <pc:sldMkLst>
          <pc:docMk/>
          <pc:sldMk cId="1559580457" sldId="400"/>
        </pc:sldMkLst>
      </pc:sldChg>
      <pc:sldChg chg="modSp add mod">
        <pc:chgData name="Stojanovski, Saso" userId="4a043b80-4d93-470c-ac45-9138ee944f36" providerId="ADAL" clId="{48D6CB85-0311-41E7-951E-B27DFB83F308}" dt="2021-05-10T09:33:43.048" v="5175" actId="20577"/>
        <pc:sldMkLst>
          <pc:docMk/>
          <pc:sldMk cId="2942641698" sldId="401"/>
        </pc:sldMkLst>
        <pc:spChg chg="mod">
          <ac:chgData name="Stojanovski, Saso" userId="4a043b80-4d93-470c-ac45-9138ee944f36" providerId="ADAL" clId="{48D6CB85-0311-41E7-951E-B27DFB83F308}" dt="2021-04-28T10:57:08.979" v="2048" actId="20577"/>
          <ac:spMkLst>
            <pc:docMk/>
            <pc:sldMk cId="2942641698" sldId="401"/>
            <ac:spMk id="2" creationId="{56EE17B7-E36D-4334-BA31-BCE2E03F0E3B}"/>
          </ac:spMkLst>
        </pc:spChg>
        <pc:spChg chg="mod">
          <ac:chgData name="Stojanovski, Saso" userId="4a043b80-4d93-470c-ac45-9138ee944f36" providerId="ADAL" clId="{48D6CB85-0311-41E7-951E-B27DFB83F308}" dt="2021-05-10T09:33:43.048" v="5175" actId="20577"/>
          <ac:spMkLst>
            <pc:docMk/>
            <pc:sldMk cId="2942641698" sldId="401"/>
            <ac:spMk id="5" creationId="{A31630EC-93EA-46C7-A29D-51BCB220147A}"/>
          </ac:spMkLst>
        </pc:spChg>
        <pc:spChg chg="mod">
          <ac:chgData name="Stojanovski, Saso" userId="4a043b80-4d93-470c-ac45-9138ee944f36" providerId="ADAL" clId="{48D6CB85-0311-41E7-951E-B27DFB83F308}" dt="2021-04-28T12:51:47.535" v="4954" actId="6549"/>
          <ac:spMkLst>
            <pc:docMk/>
            <pc:sldMk cId="2942641698" sldId="401"/>
            <ac:spMk id="8" creationId="{4E3F1658-895A-43E6-9A15-6943C08841DD}"/>
          </ac:spMkLst>
        </pc:spChg>
      </pc:sldChg>
      <pc:sldChg chg="modSp add mod">
        <pc:chgData name="Stojanovski, Saso" userId="4a043b80-4d93-470c-ac45-9138ee944f36" providerId="ADAL" clId="{48D6CB85-0311-41E7-951E-B27DFB83F308}" dt="2021-05-10T09:35:24.929" v="5206" actId="20577"/>
        <pc:sldMkLst>
          <pc:docMk/>
          <pc:sldMk cId="1043078613" sldId="402"/>
        </pc:sldMkLst>
        <pc:spChg chg="mod">
          <ac:chgData name="Stojanovski, Saso" userId="4a043b80-4d93-470c-ac45-9138ee944f36" providerId="ADAL" clId="{48D6CB85-0311-41E7-951E-B27DFB83F308}" dt="2021-04-28T10:57:35.530" v="2053" actId="20577"/>
          <ac:spMkLst>
            <pc:docMk/>
            <pc:sldMk cId="1043078613" sldId="402"/>
            <ac:spMk id="2" creationId="{56EE17B7-E36D-4334-BA31-BCE2E03F0E3B}"/>
          </ac:spMkLst>
        </pc:spChg>
        <pc:spChg chg="mod">
          <ac:chgData name="Stojanovski, Saso" userId="4a043b80-4d93-470c-ac45-9138ee944f36" providerId="ADAL" clId="{48D6CB85-0311-41E7-951E-B27DFB83F308}" dt="2021-05-10T09:35:24.929" v="5206" actId="20577"/>
          <ac:spMkLst>
            <pc:docMk/>
            <pc:sldMk cId="1043078613" sldId="402"/>
            <ac:spMk id="5" creationId="{A31630EC-93EA-46C7-A29D-51BCB220147A}"/>
          </ac:spMkLst>
        </pc:spChg>
        <pc:spChg chg="mod">
          <ac:chgData name="Stojanovski, Saso" userId="4a043b80-4d93-470c-ac45-9138ee944f36" providerId="ADAL" clId="{48D6CB85-0311-41E7-951E-B27DFB83F308}" dt="2021-04-28T12:53:18.939" v="4971" actId="20577"/>
          <ac:spMkLst>
            <pc:docMk/>
            <pc:sldMk cId="1043078613" sldId="402"/>
            <ac:spMk id="8" creationId="{4E3F1658-895A-43E6-9A15-6943C08841DD}"/>
          </ac:spMkLst>
        </pc:spChg>
      </pc:sldChg>
      <pc:sldChg chg="modSp add mod">
        <pc:chgData name="Stojanovski, Saso" userId="4a043b80-4d93-470c-ac45-9138ee944f36" providerId="ADAL" clId="{48D6CB85-0311-41E7-951E-B27DFB83F308}" dt="2021-05-10T09:51:46.988" v="5447" actId="20577"/>
        <pc:sldMkLst>
          <pc:docMk/>
          <pc:sldMk cId="3742963700" sldId="403"/>
        </pc:sldMkLst>
        <pc:spChg chg="mod">
          <ac:chgData name="Stojanovski, Saso" userId="4a043b80-4d93-470c-ac45-9138ee944f36" providerId="ADAL" clId="{48D6CB85-0311-41E7-951E-B27DFB83F308}" dt="2021-04-28T12:34:19.432" v="3944" actId="20577"/>
          <ac:spMkLst>
            <pc:docMk/>
            <pc:sldMk cId="3742963700" sldId="403"/>
            <ac:spMk id="2" creationId="{56EE17B7-E36D-4334-BA31-BCE2E03F0E3B}"/>
          </ac:spMkLst>
        </pc:spChg>
        <pc:spChg chg="mod">
          <ac:chgData name="Stojanovski, Saso" userId="4a043b80-4d93-470c-ac45-9138ee944f36" providerId="ADAL" clId="{48D6CB85-0311-41E7-951E-B27DFB83F308}" dt="2021-05-10T09:51:17.707" v="5350" actId="27636"/>
          <ac:spMkLst>
            <pc:docMk/>
            <pc:sldMk cId="3742963700" sldId="403"/>
            <ac:spMk id="5" creationId="{A31630EC-93EA-46C7-A29D-51BCB220147A}"/>
          </ac:spMkLst>
        </pc:spChg>
        <pc:spChg chg="mod">
          <ac:chgData name="Stojanovski, Saso" userId="4a043b80-4d93-470c-ac45-9138ee944f36" providerId="ADAL" clId="{48D6CB85-0311-41E7-951E-B27DFB83F308}" dt="2021-05-10T09:51:46.988" v="5447" actId="20577"/>
          <ac:spMkLst>
            <pc:docMk/>
            <pc:sldMk cId="3742963700" sldId="403"/>
            <ac:spMk id="8" creationId="{4E3F1658-895A-43E6-9A15-6943C08841DD}"/>
          </ac:spMkLst>
        </pc:spChg>
      </pc:sldChg>
      <pc:sldChg chg="delSp modSp add mod">
        <pc:chgData name="Stojanovski, Saso" userId="4a043b80-4d93-470c-ac45-9138ee944f36" providerId="ADAL" clId="{48D6CB85-0311-41E7-951E-B27DFB83F308}" dt="2021-05-10T09:51:57.187" v="5448"/>
        <pc:sldMkLst>
          <pc:docMk/>
          <pc:sldMk cId="1780719339" sldId="404"/>
        </pc:sldMkLst>
        <pc:spChg chg="mod">
          <ac:chgData name="Stojanovski, Saso" userId="4a043b80-4d93-470c-ac45-9138ee944f36" providerId="ADAL" clId="{48D6CB85-0311-41E7-951E-B27DFB83F308}" dt="2021-04-28T12:48:33.663" v="4869" actId="20577"/>
          <ac:spMkLst>
            <pc:docMk/>
            <pc:sldMk cId="1780719339" sldId="404"/>
            <ac:spMk id="2" creationId="{56EE17B7-E36D-4334-BA31-BCE2E03F0E3B}"/>
          </ac:spMkLst>
        </pc:spChg>
        <pc:spChg chg="del">
          <ac:chgData name="Stojanovski, Saso" userId="4a043b80-4d93-470c-ac45-9138ee944f36" providerId="ADAL" clId="{48D6CB85-0311-41E7-951E-B27DFB83F308}" dt="2021-04-28T12:48:43.532" v="4870" actId="478"/>
          <ac:spMkLst>
            <pc:docMk/>
            <pc:sldMk cId="1780719339" sldId="404"/>
            <ac:spMk id="5" creationId="{A31630EC-93EA-46C7-A29D-51BCB220147A}"/>
          </ac:spMkLst>
        </pc:spChg>
        <pc:spChg chg="mod">
          <ac:chgData name="Stojanovski, Saso" userId="4a043b80-4d93-470c-ac45-9138ee944f36" providerId="ADAL" clId="{48D6CB85-0311-41E7-951E-B27DFB83F308}" dt="2021-05-10T09:51:57.187" v="5448"/>
          <ac:spMkLst>
            <pc:docMk/>
            <pc:sldMk cId="1780719339" sldId="404"/>
            <ac:spMk id="8" creationId="{4E3F1658-895A-43E6-9A15-6943C08841DD}"/>
          </ac:spMkLst>
        </pc:spChg>
      </pc:sldChg>
    </pc:docChg>
  </pc:docChgLst>
  <pc:docChgLst>
    <pc:chgData name="Stojanovski, Saso" userId="4a043b80-4d93-470c-ac45-9138ee944f36" providerId="ADAL" clId="{26E69F9A-7940-4CFB-8709-D318BBF2D623}"/>
    <pc:docChg chg="modSld">
      <pc:chgData name="Stojanovski, Saso" userId="4a043b80-4d93-470c-ac45-9138ee944f36" providerId="ADAL" clId="{26E69F9A-7940-4CFB-8709-D318BBF2D623}" dt="2021-02-24T10:52:56.928" v="25" actId="20577"/>
      <pc:docMkLst>
        <pc:docMk/>
      </pc:docMkLst>
      <pc:sldChg chg="modSp mod">
        <pc:chgData name="Stojanovski, Saso" userId="4a043b80-4d93-470c-ac45-9138ee944f36" providerId="ADAL" clId="{26E69F9A-7940-4CFB-8709-D318BBF2D623}" dt="2021-02-24T10:52:56.928" v="25" actId="20577"/>
        <pc:sldMkLst>
          <pc:docMk/>
          <pc:sldMk cId="1737166321" sldId="392"/>
        </pc:sldMkLst>
        <pc:spChg chg="mod">
          <ac:chgData name="Stojanovski, Saso" userId="4a043b80-4d93-470c-ac45-9138ee944f36" providerId="ADAL" clId="{26E69F9A-7940-4CFB-8709-D318BBF2D623}" dt="2021-02-24T10:52:56.928" v="25" actId="20577"/>
          <ac:spMkLst>
            <pc:docMk/>
            <pc:sldMk cId="1737166321" sldId="392"/>
            <ac:spMk id="6" creationId="{ECFBAD13-1C8C-419A-9F36-E19C87B60AE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A2D9E9-D0AA-428E-B594-6E219B38BA74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2B9E2C-F369-43C5-BDB2-0DE5A3879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8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18B0B-49CD-4641-83A2-6AC95B0117A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931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18B0B-49CD-4641-83A2-6AC95B0117A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415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18B0B-49CD-4641-83A2-6AC95B0117A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419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18B0B-49CD-4641-83A2-6AC95B0117A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28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18B0B-49CD-4641-83A2-6AC95B0117A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6362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18B0B-49CD-4641-83A2-6AC95B0117A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664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04857-002C-4435-8337-6A626DC2E3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B595A1-F3DA-4DDC-9AFC-AC55F233EC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AAF95B-A0A7-435B-8C21-E2474AABC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84518-C6EA-4348-917E-2F7BB9E59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2A065-FEA2-4BD7-8E2D-65E4B2D94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882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BCADC-6E15-432A-92ED-C0DA72B5B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F03E7C-8E6C-4C4C-BCFD-20C8273143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B2F381-9814-4B3B-AAE5-55EDA3992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3CE8DB-E0F0-4183-A53E-D55342C2E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150929-E461-4156-B17D-9A2F098D0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751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80370F-6E17-43F3-AC2E-F6E3460153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5A3A0E-189C-4910-88D0-F3F059EBF4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31B32-24B7-4F0A-A231-CBACE9D81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1D6C8F-246A-4A8F-9224-3F9082F93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0015C-8DD7-4C81-A28B-129B3E6BF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271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/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04197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2B011-4027-4DB2-A730-052BD4BDA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9D551-2F1C-4B50-9EC8-614FD40D4E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945FA-503A-4871-A920-E33E6E6FA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6F26C-34CB-442F-833A-0BAB19935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966CA-4202-418B-BB81-567A6D987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85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DAA1C-748B-4AC8-968D-DA0044C44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FBB90E-DCCB-4709-A6D2-113C86FC0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C45F19-8A0A-4E81-9649-78B61EC51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C3BF35-76A9-41F6-8365-33173B526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12D76-14A2-4E39-9FB3-0D60F1F31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1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45B22-3EA7-4CA9-91B9-E1BDF0F80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9F6755-789D-4442-9248-1C5E1372E3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2FCFA6-814F-47EC-91D3-62890A8E53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BB0ABD-D123-4D45-A3D1-9C219F238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208520-1DD8-410B-88E3-D8C043B1B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ADB5CC-6772-4881-BD5B-099125BD1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99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240DE-EB80-4993-9C73-1A206A169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850A6E-40A9-412E-A4C4-06A649400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21EFA8-44E8-4277-85A7-D85587C680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904D4E-5340-4C04-8198-8EEAA57F56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C1E61B-9996-4061-B3EC-9AA7284BC9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9C634F-A76F-4408-ADD1-003F78168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84A060-6CE1-4686-B7A1-7357732D1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1E2806-DADC-4AA8-BA72-5D7D9D789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319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9315E-1A1D-45A0-A6FB-6C15A439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7962-5F3D-4DF6-AB20-3AF7C4CD6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47D3BB-4AB4-4F3F-AC83-76949128C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73B5A8-D571-45F7-A984-B8F622E60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396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7A0DDB-15F6-4509-ACCF-09F5E1D93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78DF7C-0419-42B8-B20E-AB8D0E011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647BC3-14B2-42BD-85A7-3AA2DFCB6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397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D6287-B11C-46BB-B21F-B52896C77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34B00D-EA3F-4878-A1F4-871822DF7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D4BC71-5965-42F0-9042-3D362D320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181689-92C4-441C-AB72-0A9775E0A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F44E41-51F1-4392-BD41-3235F08FA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E882BE-DA27-41AD-8FBA-5F9DDC61A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02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ABB7C-A6C7-4C9A-87AC-9FA01A50C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82DBED-1F8B-401E-B4F4-980EAEFD7B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F2DB98-1C46-434C-8C9D-5CC2F6B200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CC322C-AB3D-4F66-8B7A-FC444E23B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F1C1BC-A706-4FB1-84D1-4537E8170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16A4AE-FE5D-4DA3-A4A2-9301140AA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76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AB2544-0847-4025-AEE3-EF1C7FB96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702FBA-589C-4E77-878D-EE245897D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BB7766-3526-4CFC-9AE9-B8AD1F3A3A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EEEA7-BBD7-4BD8-BE95-6E03DC47BC0D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FF28C-D405-46F7-B3CD-25BE63CD9F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8F037-0431-4DFA-BC03-4A8BC519D3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63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A2A64-AA81-4120-B658-0F5BEF9CE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872" y="1044726"/>
            <a:ext cx="10417833" cy="2387600"/>
          </a:xfrm>
        </p:spPr>
        <p:txBody>
          <a:bodyPr>
            <a:normAutofit/>
          </a:bodyPr>
          <a:lstStyle/>
          <a:p>
            <a:r>
              <a:rPr lang="de-DE" sz="4400" dirty="0"/>
              <a:t>5GS Leaving procedure for 5GC/NR and </a:t>
            </a:r>
            <a:r>
              <a:rPr lang="en-US" sz="4400" dirty="0"/>
              <a:t>Busy indication from </a:t>
            </a:r>
            <a:r>
              <a:rPr lang="en-US" sz="4400" dirty="0" err="1"/>
              <a:t>RRC_Inactive</a:t>
            </a:r>
            <a:endParaRPr lang="en-US" sz="1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6EA4C5-C5E1-46D3-B007-04ED3F373F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18648"/>
            <a:ext cx="9144000" cy="539151"/>
          </a:xfrm>
        </p:spPr>
        <p:txBody>
          <a:bodyPr/>
          <a:lstStyle/>
          <a:p>
            <a:r>
              <a:rPr lang="en-GB" dirty="0"/>
              <a:t>Intel</a:t>
            </a:r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A70160A-46E3-499F-BCB1-4CA1120681E8}"/>
              </a:ext>
            </a:extLst>
          </p:cNvPr>
          <p:cNvSpPr txBox="1">
            <a:spLocks/>
          </p:cNvSpPr>
          <p:nvPr/>
        </p:nvSpPr>
        <p:spPr>
          <a:xfrm>
            <a:off x="301656" y="288758"/>
            <a:ext cx="6806153" cy="539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SA2#145E, Electronic meeting, 17 – 28 May 2021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7BB860A-55B0-4DE0-820A-034304BEEAFB}"/>
              </a:ext>
            </a:extLst>
          </p:cNvPr>
          <p:cNvSpPr txBox="1">
            <a:spLocks/>
          </p:cNvSpPr>
          <p:nvPr/>
        </p:nvSpPr>
        <p:spPr>
          <a:xfrm>
            <a:off x="8993171" y="328037"/>
            <a:ext cx="2952159" cy="33184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S2-2104276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490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17B7-E36D-4334-BA31-BCE2E03F0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690842"/>
          </a:xfrm>
        </p:spPr>
        <p:txBody>
          <a:bodyPr>
            <a:noAutofit/>
          </a:bodyPr>
          <a:lstStyle/>
          <a:p>
            <a:r>
              <a:rPr lang="en-US" sz="3200" dirty="0"/>
              <a:t>Outline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52300-A2C9-48FB-B89B-2EDDFB2BA11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2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CFBAD13-1C8C-419A-9F36-E19C87B60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946" y="1376314"/>
            <a:ext cx="11665667" cy="3007150"/>
          </a:xfrm>
        </p:spPr>
        <p:txBody>
          <a:bodyPr>
            <a:normAutofit/>
          </a:bodyPr>
          <a:lstStyle/>
          <a:p>
            <a:pPr lvl="2"/>
            <a:endParaRPr lang="en-US" sz="1400" dirty="0"/>
          </a:p>
          <a:p>
            <a:endParaRPr lang="fr-FR" dirty="0"/>
          </a:p>
          <a:p>
            <a:pPr lvl="1"/>
            <a:r>
              <a:rPr lang="de-DE" dirty="0"/>
              <a:t>How to handle the 5GS Leaving procedure for 5GC/NR in the light of the RAN2#113bis-e meeting agreements.</a:t>
            </a:r>
            <a:endParaRPr lang="fr-FR" dirty="0"/>
          </a:p>
          <a:p>
            <a:pPr lvl="1"/>
            <a:r>
              <a:rPr lang="en-US" dirty="0"/>
              <a:t>How to handle the Busy indication from </a:t>
            </a:r>
            <a:r>
              <a:rPr lang="en-US" dirty="0" err="1"/>
              <a:t>RRC_Inactive</a:t>
            </a:r>
            <a:r>
              <a:rPr lang="en-US" dirty="0"/>
              <a:t> in the light of the RAN2 LS (R2-2104354).</a:t>
            </a:r>
          </a:p>
          <a:p>
            <a:pPr lvl="1"/>
            <a:r>
              <a:rPr lang="en-US" dirty="0"/>
              <a:t>Summary of proposals</a:t>
            </a:r>
            <a:endParaRPr lang="fr-FR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320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17B7-E36D-4334-BA31-BCE2E03F0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690842"/>
          </a:xfrm>
        </p:spPr>
        <p:txBody>
          <a:bodyPr>
            <a:noAutofit/>
          </a:bodyPr>
          <a:lstStyle/>
          <a:p>
            <a:r>
              <a:rPr lang="en-US" sz="2800" dirty="0"/>
              <a:t>5GS Leaving for 5GC/NR (1/3)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52300-A2C9-48FB-B89B-2EDDFB2BA11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3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31630EC-93EA-46C7-A29D-51BCB220147A}"/>
              </a:ext>
            </a:extLst>
          </p:cNvPr>
          <p:cNvSpPr txBox="1">
            <a:spLocks/>
          </p:cNvSpPr>
          <p:nvPr/>
        </p:nvSpPr>
        <p:spPr>
          <a:xfrm>
            <a:off x="296946" y="1376313"/>
            <a:ext cx="11665667" cy="25573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92" indent="-3047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3387" indent="-22859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 dirty="0"/>
              <a:t>RAN2#113bis-e </a:t>
            </a:r>
            <a:r>
              <a:rPr lang="en-GB" sz="2000" dirty="0"/>
              <a:t>have reached the following agreements on RRC leaving:</a:t>
            </a:r>
          </a:p>
          <a:p>
            <a:endParaRPr lang="en-GB" sz="2000" dirty="0"/>
          </a:p>
          <a:p>
            <a:pPr lvl="2"/>
            <a:r>
              <a:rPr lang="en-GB" i="1" dirty="0"/>
              <a:t>1       RRC signalling is used for switching procedure </a:t>
            </a:r>
            <a:r>
              <a:rPr lang="en-GB" i="1" dirty="0">
                <a:solidFill>
                  <a:srgbClr val="FF0000"/>
                </a:solidFill>
              </a:rPr>
              <a:t>without leaving RRC_CONNECTED state</a:t>
            </a:r>
            <a:r>
              <a:rPr lang="en-GB" i="1" dirty="0"/>
              <a:t> in network A for UE temporarily switching to network B as a baseline. FFS on additional need of MAC signalling.</a:t>
            </a:r>
          </a:p>
          <a:p>
            <a:pPr lvl="2"/>
            <a:r>
              <a:rPr lang="en-GB" i="1" dirty="0"/>
              <a:t>2       During switching procedure </a:t>
            </a:r>
            <a:r>
              <a:rPr lang="en-GB" i="1" dirty="0">
                <a:solidFill>
                  <a:srgbClr val="FF0000"/>
                </a:solidFill>
              </a:rPr>
              <a:t>for leaving RRC_CONNECTED state, UE is allowed to enter RRC_IDLE state if it does not receive response message from network</a:t>
            </a:r>
            <a:r>
              <a:rPr lang="en-GB" i="1" dirty="0"/>
              <a:t> within a certain configured time period. </a:t>
            </a:r>
            <a:r>
              <a:rPr lang="en-GB" i="1" dirty="0">
                <a:solidFill>
                  <a:srgbClr val="FF0000"/>
                </a:solidFill>
              </a:rPr>
              <a:t>FFS for RRC_INACTIVE state</a:t>
            </a:r>
            <a:r>
              <a:rPr lang="en-GB" i="1" dirty="0"/>
              <a:t>. </a:t>
            </a:r>
            <a:endParaRPr lang="fr-FR" i="1" dirty="0"/>
          </a:p>
          <a:p>
            <a:pPr lvl="2"/>
            <a:endParaRPr lang="en-GB" sz="1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E3F1658-895A-43E6-9A15-6943C08841DD}"/>
              </a:ext>
            </a:extLst>
          </p:cNvPr>
          <p:cNvSpPr txBox="1">
            <a:spLocks/>
          </p:cNvSpPr>
          <p:nvPr/>
        </p:nvSpPr>
        <p:spPr>
          <a:xfrm>
            <a:off x="260809" y="3866560"/>
            <a:ext cx="11665667" cy="25573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92" indent="-3047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3387" indent="-22859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Regarding Agreement 1:</a:t>
            </a:r>
          </a:p>
          <a:p>
            <a:pPr lvl="2"/>
            <a:r>
              <a:rPr lang="en-US" dirty="0"/>
              <a:t>This leaving procedure (with UE remaining in </a:t>
            </a:r>
            <a:r>
              <a:rPr lang="en-US" dirty="0" err="1"/>
              <a:t>RRC_Connected</a:t>
            </a:r>
            <a:r>
              <a:rPr lang="en-US" dirty="0"/>
              <a:t> state) is completely transparent to the CN. It can be used for short activity in the other network (e.g. performing mobility or periodic update, or Busy indication). During UE’s absence, the NG-RAN can e.g. silently drop packets, without declaring RL failure.</a:t>
            </a:r>
          </a:p>
          <a:p>
            <a:pPr lvl="2"/>
            <a:r>
              <a:rPr lang="en-US" dirty="0"/>
              <a:t>Agreement 1 has no impact on the work in SA2 other than referencing it as a possibility (e.g. in the functional description or in a NOTE in the Leaving procedure).</a:t>
            </a:r>
            <a:endParaRPr lang="fr-FR" dirty="0"/>
          </a:p>
          <a:p>
            <a:r>
              <a:rPr lang="en-US" dirty="0"/>
              <a:t> Regarding Agreement 2:</a:t>
            </a:r>
          </a:p>
          <a:p>
            <a:pPr lvl="2"/>
            <a:r>
              <a:rPr lang="en-US" dirty="0"/>
              <a:t>Currently it covers only the </a:t>
            </a:r>
            <a:r>
              <a:rPr lang="en-US" dirty="0" err="1"/>
              <a:t>RRC_Idle</a:t>
            </a:r>
            <a:r>
              <a:rPr lang="en-US" dirty="0"/>
              <a:t> state and addresses the error case where the RAN’s ack is somehow lost.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6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17B7-E36D-4334-BA31-BCE2E03F0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690842"/>
          </a:xfrm>
        </p:spPr>
        <p:txBody>
          <a:bodyPr>
            <a:noAutofit/>
          </a:bodyPr>
          <a:lstStyle/>
          <a:p>
            <a:r>
              <a:rPr lang="en-US" sz="2800" dirty="0"/>
              <a:t>5GS Leaving for 5GC/NR (2/3)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52300-A2C9-48FB-B89B-2EDDFB2BA11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4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31630EC-93EA-46C7-A29D-51BCB220147A}"/>
              </a:ext>
            </a:extLst>
          </p:cNvPr>
          <p:cNvSpPr txBox="1">
            <a:spLocks/>
          </p:cNvSpPr>
          <p:nvPr/>
        </p:nvSpPr>
        <p:spPr>
          <a:xfrm>
            <a:off x="296946" y="1376312"/>
            <a:ext cx="11665667" cy="28091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92" indent="-3047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3387" indent="-22859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err="1"/>
              <a:t>When</a:t>
            </a:r>
            <a:r>
              <a:rPr lang="fr-FR" dirty="0"/>
              <a:t> the end state of the 5GS </a:t>
            </a:r>
            <a:r>
              <a:rPr lang="fr-FR" dirty="0" err="1"/>
              <a:t>Leaving</a:t>
            </a:r>
            <a:r>
              <a:rPr lang="fr-FR" dirty="0"/>
              <a:t> </a:t>
            </a:r>
            <a:r>
              <a:rPr lang="fr-FR" dirty="0" err="1"/>
              <a:t>procedure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RRC_Idle</a:t>
            </a:r>
            <a:r>
              <a:rPr lang="fr-FR" dirty="0"/>
              <a:t>:</a:t>
            </a:r>
          </a:p>
          <a:p>
            <a:pPr lvl="2"/>
            <a:r>
              <a:rPr lang="fr-FR" sz="2400" dirty="0"/>
              <a:t>Is NAS </a:t>
            </a:r>
            <a:r>
              <a:rPr lang="fr-FR" sz="2400" dirty="0" err="1"/>
              <a:t>Leaving</a:t>
            </a:r>
            <a:r>
              <a:rPr lang="fr-FR" sz="2400" dirty="0"/>
              <a:t> </a:t>
            </a:r>
            <a:r>
              <a:rPr lang="fr-FR" sz="2400" dirty="0" err="1"/>
              <a:t>procedure</a:t>
            </a:r>
            <a:r>
              <a:rPr lang="fr-FR" sz="2400" dirty="0"/>
              <a:t> </a:t>
            </a:r>
            <a:r>
              <a:rPr lang="fr-FR" sz="2400" dirty="0" err="1"/>
              <a:t>still</a:t>
            </a:r>
            <a:r>
              <a:rPr lang="fr-FR" sz="2400" dirty="0"/>
              <a:t> </a:t>
            </a:r>
            <a:r>
              <a:rPr lang="fr-FR" sz="2400" dirty="0" err="1"/>
              <a:t>needed</a:t>
            </a:r>
            <a:r>
              <a:rPr lang="fr-FR" sz="2400" dirty="0"/>
              <a:t> for 5GC/NR in addition to the RRC </a:t>
            </a:r>
            <a:r>
              <a:rPr lang="fr-FR" sz="2400" dirty="0" err="1"/>
              <a:t>Leaving</a:t>
            </a:r>
            <a:r>
              <a:rPr lang="fr-FR" sz="2400" dirty="0"/>
              <a:t> </a:t>
            </a:r>
            <a:r>
              <a:rPr lang="fr-FR" sz="2400" dirty="0" err="1"/>
              <a:t>procedure</a:t>
            </a:r>
            <a:r>
              <a:rPr lang="fr-FR" sz="2400" dirty="0"/>
              <a:t>?</a:t>
            </a:r>
          </a:p>
          <a:p>
            <a:pPr lvl="3"/>
            <a:r>
              <a:rPr lang="fr-FR" sz="1600" dirty="0" err="1"/>
              <a:t>We</a:t>
            </a:r>
            <a:r>
              <a:rPr lang="fr-FR" sz="1600" dirty="0"/>
              <a:t> </a:t>
            </a:r>
            <a:r>
              <a:rPr lang="fr-FR" sz="1600" dirty="0" err="1"/>
              <a:t>think</a:t>
            </a:r>
            <a:r>
              <a:rPr lang="fr-FR" sz="1600" dirty="0"/>
              <a:t> NAS </a:t>
            </a:r>
            <a:r>
              <a:rPr lang="fr-FR" sz="1600" dirty="0" err="1"/>
              <a:t>Leaving</a:t>
            </a:r>
            <a:r>
              <a:rPr lang="fr-FR" sz="1600" dirty="0"/>
              <a:t> </a:t>
            </a:r>
            <a:r>
              <a:rPr lang="fr-FR" sz="1600" dirty="0" err="1"/>
              <a:t>is</a:t>
            </a:r>
            <a:r>
              <a:rPr lang="fr-FR" sz="1600" dirty="0"/>
              <a:t> </a:t>
            </a:r>
            <a:r>
              <a:rPr lang="fr-FR" sz="1600" dirty="0" err="1"/>
              <a:t>needed</a:t>
            </a:r>
            <a:r>
              <a:rPr lang="fr-FR" sz="1600" dirty="0"/>
              <a:t> in </a:t>
            </a:r>
            <a:r>
              <a:rPr lang="fr-FR" sz="1600" dirty="0" err="1"/>
              <a:t>order</a:t>
            </a:r>
            <a:r>
              <a:rPr lang="fr-FR" sz="1600" dirty="0"/>
              <a:t> to </a:t>
            </a:r>
            <a:r>
              <a:rPr lang="fr-FR" sz="1600" dirty="0" err="1"/>
              <a:t>cope</a:t>
            </a:r>
            <a:r>
              <a:rPr lang="fr-FR" sz="1600" dirty="0"/>
              <a:t> </a:t>
            </a:r>
            <a:r>
              <a:rPr lang="fr-FR" sz="1600" dirty="0" err="1"/>
              <a:t>with</a:t>
            </a:r>
            <a:r>
              <a:rPr lang="fr-FR" sz="1600" dirty="0"/>
              <a:t> the case of non-</a:t>
            </a:r>
            <a:r>
              <a:rPr lang="fr-FR" sz="1600" dirty="0" err="1"/>
              <a:t>supporting</a:t>
            </a:r>
            <a:r>
              <a:rPr lang="fr-FR" sz="1600" dirty="0"/>
              <a:t> RAN </a:t>
            </a:r>
            <a:r>
              <a:rPr lang="fr-FR" sz="1600" dirty="0" err="1"/>
              <a:t>node</a:t>
            </a:r>
            <a:endParaRPr lang="fr-FR" sz="1600" dirty="0"/>
          </a:p>
          <a:p>
            <a:pPr lvl="3"/>
            <a:r>
              <a:rPr lang="fr-FR" sz="1600" dirty="0"/>
              <a:t>NAS </a:t>
            </a:r>
            <a:r>
              <a:rPr lang="fr-FR" sz="1600" dirty="0" err="1"/>
              <a:t>Leaving</a:t>
            </a:r>
            <a:r>
              <a:rPr lang="fr-FR" sz="1600" dirty="0"/>
              <a:t> </a:t>
            </a:r>
            <a:r>
              <a:rPr lang="fr-FR" sz="1600" dirty="0" err="1"/>
              <a:t>is</a:t>
            </a:r>
            <a:r>
              <a:rPr lang="fr-FR" sz="1600" dirty="0"/>
              <a:t> </a:t>
            </a:r>
            <a:r>
              <a:rPr lang="fr-FR" sz="1600" dirty="0" err="1"/>
              <a:t>also</a:t>
            </a:r>
            <a:r>
              <a:rPr lang="fr-FR" sz="1600" dirty="0"/>
              <a:t> </a:t>
            </a:r>
            <a:r>
              <a:rPr lang="fr-FR" sz="1600" dirty="0" err="1"/>
              <a:t>needed</a:t>
            </a:r>
            <a:r>
              <a:rPr lang="fr-FR" sz="1600" dirty="0"/>
              <a:t> </a:t>
            </a:r>
            <a:r>
              <a:rPr lang="fr-FR" sz="1600" dirty="0" err="1"/>
              <a:t>when</a:t>
            </a:r>
            <a:r>
              <a:rPr lang="fr-FR" sz="1600" dirty="0"/>
              <a:t> UE </a:t>
            </a:r>
            <a:r>
              <a:rPr lang="fr-FR" sz="1600" dirty="0" err="1"/>
              <a:t>wants</a:t>
            </a:r>
            <a:r>
              <a:rPr lang="fr-FR" sz="1600" dirty="0"/>
              <a:t> to use Paging Restrictions (</a:t>
            </a:r>
            <a:r>
              <a:rPr lang="fr-FR" sz="1600" dirty="0" err="1"/>
              <a:t>we</a:t>
            </a:r>
            <a:r>
              <a:rPr lang="fr-FR" sz="1600" dirty="0"/>
              <a:t> assume </a:t>
            </a:r>
            <a:r>
              <a:rPr lang="fr-FR" sz="1600" dirty="0" err="1"/>
              <a:t>that</a:t>
            </a:r>
            <a:r>
              <a:rPr lang="fr-FR" sz="1600" dirty="0"/>
              <a:t> </a:t>
            </a:r>
            <a:r>
              <a:rPr lang="fr-FR" sz="1600" dirty="0" err="1"/>
              <a:t>PRs</a:t>
            </a:r>
            <a:r>
              <a:rPr lang="fr-FR" sz="1600" dirty="0"/>
              <a:t> are not </a:t>
            </a:r>
            <a:r>
              <a:rPr lang="fr-FR" sz="1600" dirty="0" err="1"/>
              <a:t>supported</a:t>
            </a:r>
            <a:r>
              <a:rPr lang="fr-FR" sz="1600" dirty="0"/>
              <a:t> </a:t>
            </a:r>
            <a:r>
              <a:rPr lang="fr-FR" sz="1600" dirty="0" err="1"/>
              <a:t>with</a:t>
            </a:r>
            <a:r>
              <a:rPr lang="fr-FR" sz="1600" dirty="0"/>
              <a:t> RRC </a:t>
            </a:r>
            <a:r>
              <a:rPr lang="fr-FR" sz="1600" dirty="0" err="1"/>
              <a:t>Leaving</a:t>
            </a:r>
            <a:r>
              <a:rPr lang="fr-FR" sz="1600" dirty="0"/>
              <a:t>)</a:t>
            </a:r>
          </a:p>
          <a:p>
            <a:pPr lvl="3"/>
            <a:r>
              <a:rPr lang="fr-FR" sz="1600" dirty="0" err="1"/>
              <a:t>When</a:t>
            </a:r>
            <a:r>
              <a:rPr lang="fr-FR" sz="1600" dirty="0"/>
              <a:t> RAN </a:t>
            </a:r>
            <a:r>
              <a:rPr lang="fr-FR" sz="1600" dirty="0" err="1"/>
              <a:t>node</a:t>
            </a:r>
            <a:r>
              <a:rPr lang="fr-FR" sz="1600" dirty="0"/>
              <a:t> supports RRC </a:t>
            </a:r>
            <a:r>
              <a:rPr lang="fr-FR" sz="1600" dirty="0" err="1"/>
              <a:t>Leaving</a:t>
            </a:r>
            <a:r>
              <a:rPr lang="fr-FR" sz="1600" dirty="0"/>
              <a:t> and UE </a:t>
            </a:r>
            <a:r>
              <a:rPr lang="fr-FR" sz="1600" dirty="0" err="1"/>
              <a:t>does</a:t>
            </a:r>
            <a:r>
              <a:rPr lang="fr-FR" sz="1600" dirty="0"/>
              <a:t> not </a:t>
            </a:r>
            <a:r>
              <a:rPr lang="fr-FR" sz="1600" dirty="0" err="1"/>
              <a:t>need</a:t>
            </a:r>
            <a:r>
              <a:rPr lang="fr-FR" sz="1600" dirty="0"/>
              <a:t> to use </a:t>
            </a:r>
            <a:r>
              <a:rPr lang="fr-FR" sz="1600" dirty="0" err="1"/>
              <a:t>PRs</a:t>
            </a:r>
            <a:r>
              <a:rPr lang="fr-FR" sz="1600" dirty="0"/>
              <a:t>, the </a:t>
            </a:r>
            <a:r>
              <a:rPr lang="fr-FR" sz="1600" dirty="0" err="1"/>
              <a:t>choice</a:t>
            </a:r>
            <a:r>
              <a:rPr lang="fr-FR" sz="1600" dirty="0"/>
              <a:t> of </a:t>
            </a:r>
            <a:r>
              <a:rPr lang="fr-FR" sz="1600" dirty="0" err="1"/>
              <a:t>procedure</a:t>
            </a:r>
            <a:r>
              <a:rPr lang="fr-FR" sz="1600" dirty="0"/>
              <a:t> (i.e. RRC </a:t>
            </a:r>
            <a:r>
              <a:rPr lang="fr-FR" sz="1600" dirty="0" err="1"/>
              <a:t>Leaving</a:t>
            </a:r>
            <a:r>
              <a:rPr lang="fr-FR" sz="1600" dirty="0"/>
              <a:t> vs NAS </a:t>
            </a:r>
            <a:r>
              <a:rPr lang="fr-FR" sz="1600" dirty="0" err="1"/>
              <a:t>Leaving</a:t>
            </a:r>
            <a:r>
              <a:rPr lang="fr-FR" sz="1600" dirty="0"/>
              <a:t>) can </a:t>
            </a:r>
            <a:r>
              <a:rPr lang="fr-FR" sz="1600" dirty="0" err="1"/>
              <a:t>be</a:t>
            </a:r>
            <a:r>
              <a:rPr lang="fr-FR" sz="1600" dirty="0"/>
              <a:t> </a:t>
            </a:r>
            <a:r>
              <a:rPr lang="fr-FR" sz="1600" dirty="0" err="1"/>
              <a:t>left</a:t>
            </a:r>
            <a:r>
              <a:rPr lang="fr-FR" sz="1600" dirty="0"/>
              <a:t> to UE implementation (the expectation </a:t>
            </a:r>
            <a:r>
              <a:rPr lang="fr-FR" sz="1600" dirty="0" err="1"/>
              <a:t>being</a:t>
            </a:r>
            <a:r>
              <a:rPr lang="fr-FR" sz="1600" dirty="0"/>
              <a:t> </a:t>
            </a:r>
            <a:r>
              <a:rPr lang="fr-FR" sz="1600" dirty="0" err="1"/>
              <a:t>that</a:t>
            </a:r>
            <a:r>
              <a:rPr lang="fr-FR" sz="1600" dirty="0"/>
              <a:t> RRC </a:t>
            </a:r>
            <a:r>
              <a:rPr lang="fr-FR" sz="1600" dirty="0" err="1"/>
              <a:t>Leaving</a:t>
            </a:r>
            <a:r>
              <a:rPr lang="fr-FR" sz="1600" dirty="0"/>
              <a:t> </a:t>
            </a:r>
            <a:r>
              <a:rPr lang="fr-FR" sz="1600" dirty="0" err="1"/>
              <a:t>should</a:t>
            </a:r>
            <a:r>
              <a:rPr lang="fr-FR" sz="1600" dirty="0"/>
              <a:t> </a:t>
            </a:r>
            <a:r>
              <a:rPr lang="fr-FR" sz="1600" dirty="0" err="1"/>
              <a:t>be</a:t>
            </a:r>
            <a:r>
              <a:rPr lang="fr-FR" sz="1600" dirty="0"/>
              <a:t> </a:t>
            </a:r>
            <a:r>
              <a:rPr lang="fr-FR" sz="1600" dirty="0" err="1"/>
              <a:t>slightly</a:t>
            </a:r>
            <a:r>
              <a:rPr lang="fr-FR" sz="1600" dirty="0"/>
              <a:t> </a:t>
            </a:r>
            <a:r>
              <a:rPr lang="fr-FR" sz="1600" dirty="0" err="1"/>
              <a:t>faster</a:t>
            </a:r>
            <a:r>
              <a:rPr lang="fr-FR" sz="1600" dirty="0"/>
              <a:t>)</a:t>
            </a:r>
            <a:endParaRPr lang="en-GB" sz="1600" dirty="0"/>
          </a:p>
          <a:p>
            <a:endParaRPr lang="en-GB" sz="24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E3F1658-895A-43E6-9A15-6943C08841DD}"/>
              </a:ext>
            </a:extLst>
          </p:cNvPr>
          <p:cNvSpPr txBox="1">
            <a:spLocks/>
          </p:cNvSpPr>
          <p:nvPr/>
        </p:nvSpPr>
        <p:spPr>
          <a:xfrm>
            <a:off x="260809" y="5434689"/>
            <a:ext cx="11665667" cy="989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92" indent="-3047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3387" indent="-22859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Proposal 1: The standard shall support NAS Leaving for 5GC/NR in addition to RRC Leaving.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264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17B7-E36D-4334-BA31-BCE2E03F0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690842"/>
          </a:xfrm>
        </p:spPr>
        <p:txBody>
          <a:bodyPr>
            <a:noAutofit/>
          </a:bodyPr>
          <a:lstStyle/>
          <a:p>
            <a:r>
              <a:rPr lang="en-US" sz="2800" dirty="0"/>
              <a:t>5GS Leaving for 5GC/NR (3/3)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52300-A2C9-48FB-B89B-2EDDFB2BA11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5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31630EC-93EA-46C7-A29D-51BCB220147A}"/>
              </a:ext>
            </a:extLst>
          </p:cNvPr>
          <p:cNvSpPr txBox="1">
            <a:spLocks/>
          </p:cNvSpPr>
          <p:nvPr/>
        </p:nvSpPr>
        <p:spPr>
          <a:xfrm>
            <a:off x="296946" y="1376311"/>
            <a:ext cx="11665667" cy="3742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92" indent="-3047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3387" indent="-22859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dirty="0" err="1"/>
              <a:t>When</a:t>
            </a:r>
            <a:r>
              <a:rPr lang="fr-FR" dirty="0"/>
              <a:t> the end state of the 5GS </a:t>
            </a:r>
            <a:r>
              <a:rPr lang="fr-FR" dirty="0" err="1"/>
              <a:t>Leaving</a:t>
            </a:r>
            <a:r>
              <a:rPr lang="fr-FR" dirty="0"/>
              <a:t> </a:t>
            </a:r>
            <a:r>
              <a:rPr lang="fr-FR" dirty="0" err="1"/>
              <a:t>procedure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RRC_Inactive</a:t>
            </a:r>
            <a:r>
              <a:rPr lang="fr-FR" dirty="0"/>
              <a:t>:</a:t>
            </a:r>
          </a:p>
          <a:p>
            <a:pPr lvl="2"/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this</a:t>
            </a:r>
            <a:r>
              <a:rPr lang="fr-FR" dirty="0"/>
              <a:t> case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supported</a:t>
            </a:r>
            <a:r>
              <a:rPr lang="fr-FR" dirty="0"/>
              <a:t>?</a:t>
            </a:r>
          </a:p>
          <a:p>
            <a:pPr lvl="3"/>
            <a:r>
              <a:rPr lang="fr-FR" sz="1400" dirty="0"/>
              <a:t>SA2#144E </a:t>
            </a:r>
            <a:r>
              <a:rPr lang="fr-FR" sz="1400" dirty="0" err="1"/>
              <a:t>agreed</a:t>
            </a:r>
            <a:r>
              <a:rPr lang="fr-FR" sz="1400" dirty="0"/>
              <a:t> </a:t>
            </a:r>
            <a:r>
              <a:rPr lang="fr-FR" sz="1400" dirty="0" err="1"/>
              <a:t>that</a:t>
            </a:r>
            <a:r>
              <a:rPr lang="fr-FR" sz="1400" dirty="0"/>
              <a:t> for </a:t>
            </a:r>
            <a:r>
              <a:rPr lang="fr-FR" sz="1400" b="1" dirty="0"/>
              <a:t>NAS </a:t>
            </a:r>
            <a:r>
              <a:rPr lang="fr-FR" sz="1400" b="1" dirty="0" err="1"/>
              <a:t>Leaving</a:t>
            </a:r>
            <a:r>
              <a:rPr lang="fr-FR" sz="1400" b="1" dirty="0"/>
              <a:t> </a:t>
            </a:r>
            <a:r>
              <a:rPr lang="fr-FR" sz="1400" b="1" dirty="0" err="1"/>
              <a:t>with</a:t>
            </a:r>
            <a:r>
              <a:rPr lang="fr-FR" sz="1400" b="1" dirty="0"/>
              <a:t> 5GC/E-UTRA case the end state can </a:t>
            </a:r>
            <a:r>
              <a:rPr lang="fr-FR" sz="1400" b="1" dirty="0" err="1"/>
              <a:t>only</a:t>
            </a:r>
            <a:r>
              <a:rPr lang="fr-FR" sz="1400" b="1" dirty="0"/>
              <a:t> </a:t>
            </a:r>
            <a:r>
              <a:rPr lang="fr-FR" sz="1400" b="1" dirty="0" err="1"/>
              <a:t>be</a:t>
            </a:r>
            <a:r>
              <a:rPr lang="fr-FR" sz="1400" b="1" dirty="0"/>
              <a:t> </a:t>
            </a:r>
            <a:r>
              <a:rPr lang="fr-FR" sz="1400" b="1" dirty="0" err="1"/>
              <a:t>RRC_Idle</a:t>
            </a:r>
            <a:r>
              <a:rPr lang="fr-FR" sz="1400" dirty="0"/>
              <a:t> (</a:t>
            </a:r>
            <a:r>
              <a:rPr lang="fr-FR" sz="1400" dirty="0" err="1"/>
              <a:t>refer</a:t>
            </a:r>
            <a:r>
              <a:rPr lang="fr-FR" sz="1400" dirty="0"/>
              <a:t> to the </a:t>
            </a:r>
            <a:r>
              <a:rPr lang="fr-FR" sz="1400" dirty="0" err="1"/>
              <a:t>technically</a:t>
            </a:r>
            <a:r>
              <a:rPr lang="fr-FR" sz="1400" dirty="0"/>
              <a:t> </a:t>
            </a:r>
            <a:r>
              <a:rPr lang="fr-FR" sz="1400" dirty="0" err="1"/>
              <a:t>endorsed</a:t>
            </a:r>
            <a:r>
              <a:rPr lang="fr-FR" sz="1400" dirty="0"/>
              <a:t> S2-2103027</a:t>
            </a:r>
            <a:r>
              <a:rPr lang="en-GB" sz="1400" dirty="0"/>
              <a:t>). </a:t>
            </a:r>
            <a:r>
              <a:rPr lang="fr-FR" sz="1400" dirty="0" err="1"/>
              <a:t>Introducing</a:t>
            </a:r>
            <a:r>
              <a:rPr lang="fr-FR" sz="1400" dirty="0"/>
              <a:t> support for </a:t>
            </a:r>
            <a:r>
              <a:rPr lang="fr-FR" sz="1400" dirty="0" err="1"/>
              <a:t>RRC_Inactive</a:t>
            </a:r>
            <a:r>
              <a:rPr lang="fr-FR" sz="1400" dirty="0"/>
              <a:t> in the 5GC/NR case </a:t>
            </a:r>
            <a:r>
              <a:rPr lang="fr-FR" sz="1400" dirty="0" err="1"/>
              <a:t>would</a:t>
            </a:r>
            <a:r>
              <a:rPr lang="fr-FR" sz="1400" dirty="0"/>
              <a:t> </a:t>
            </a:r>
            <a:r>
              <a:rPr lang="fr-FR" sz="1400" dirty="0" err="1"/>
              <a:t>be</a:t>
            </a:r>
            <a:r>
              <a:rPr lang="fr-FR" sz="1400" dirty="0"/>
              <a:t> a </a:t>
            </a:r>
            <a:r>
              <a:rPr lang="fr-FR" sz="1400" b="1" dirty="0" err="1"/>
              <a:t>further</a:t>
            </a:r>
            <a:r>
              <a:rPr lang="fr-FR" sz="1400" b="1" dirty="0"/>
              <a:t> </a:t>
            </a:r>
            <a:r>
              <a:rPr lang="fr-FR" sz="1400" b="1" dirty="0" err="1"/>
              <a:t>discrepancy</a:t>
            </a:r>
            <a:r>
              <a:rPr lang="fr-FR" sz="1400" b="1" dirty="0"/>
              <a:t> </a:t>
            </a:r>
            <a:r>
              <a:rPr lang="fr-FR" sz="1400" dirty="0" err="1"/>
              <a:t>compared</a:t>
            </a:r>
            <a:r>
              <a:rPr lang="fr-FR" sz="1400" dirty="0"/>
              <a:t> to the 5GC/E-UTRA case</a:t>
            </a:r>
          </a:p>
          <a:p>
            <a:pPr lvl="3"/>
            <a:r>
              <a:rPr lang="fr-FR" sz="1400" dirty="0"/>
              <a:t>If RAN2 </a:t>
            </a:r>
            <a:r>
              <a:rPr lang="fr-FR" sz="1400" dirty="0" err="1"/>
              <a:t>decide</a:t>
            </a:r>
            <a:r>
              <a:rPr lang="fr-FR" sz="1400" dirty="0"/>
              <a:t> to support RRC </a:t>
            </a:r>
            <a:r>
              <a:rPr lang="fr-FR" sz="1400" dirty="0" err="1"/>
              <a:t>Leaving</a:t>
            </a:r>
            <a:r>
              <a:rPr lang="fr-FR" sz="1400" dirty="0"/>
              <a:t> </a:t>
            </a:r>
            <a:r>
              <a:rPr lang="fr-FR" sz="1400" dirty="0" err="1"/>
              <a:t>with</a:t>
            </a:r>
            <a:r>
              <a:rPr lang="fr-FR" sz="1400" dirty="0"/>
              <a:t> end state </a:t>
            </a:r>
            <a:r>
              <a:rPr lang="fr-FR" sz="1400" dirty="0" err="1"/>
              <a:t>RRC_Inactive</a:t>
            </a:r>
            <a:r>
              <a:rPr lang="fr-FR" sz="1400" dirty="0"/>
              <a:t>, </a:t>
            </a:r>
            <a:r>
              <a:rPr lang="fr-FR" sz="1400" dirty="0" err="1"/>
              <a:t>we</a:t>
            </a:r>
            <a:r>
              <a:rPr lang="fr-FR" sz="1400" dirty="0"/>
              <a:t> assume </a:t>
            </a:r>
            <a:r>
              <a:rPr lang="fr-FR" sz="1400" dirty="0" err="1"/>
              <a:t>that</a:t>
            </a:r>
            <a:r>
              <a:rPr lang="fr-FR" sz="1400" dirty="0"/>
              <a:t> the use of Paging Restrictions </a:t>
            </a:r>
            <a:r>
              <a:rPr lang="fr-FR" sz="1400" dirty="0" err="1"/>
              <a:t>is</a:t>
            </a:r>
            <a:r>
              <a:rPr lang="fr-FR" sz="1400" dirty="0"/>
              <a:t> not possible.</a:t>
            </a:r>
          </a:p>
          <a:p>
            <a:pPr lvl="3"/>
            <a:r>
              <a:rPr lang="fr-FR" sz="1400" dirty="0" err="1"/>
              <a:t>With</a:t>
            </a:r>
            <a:r>
              <a:rPr lang="fr-FR" sz="1400" dirty="0"/>
              <a:t> NAS </a:t>
            </a:r>
            <a:r>
              <a:rPr lang="fr-FR" sz="1400" dirty="0" err="1"/>
              <a:t>Leaving</a:t>
            </a:r>
            <a:r>
              <a:rPr lang="fr-FR" sz="1400" dirty="0"/>
              <a:t> </a:t>
            </a:r>
            <a:r>
              <a:rPr lang="fr-FR" sz="1400" dirty="0" err="1"/>
              <a:t>it</a:t>
            </a:r>
            <a:r>
              <a:rPr lang="fr-FR" sz="1400" dirty="0"/>
              <a:t> </a:t>
            </a:r>
            <a:r>
              <a:rPr lang="fr-FR" sz="1400" dirty="0" err="1"/>
              <a:t>is</a:t>
            </a:r>
            <a:r>
              <a:rPr lang="fr-FR" sz="1400" dirty="0"/>
              <a:t> possible to support </a:t>
            </a:r>
            <a:r>
              <a:rPr lang="fr-FR" sz="1400" dirty="0" err="1"/>
              <a:t>RRC_Inactive</a:t>
            </a:r>
            <a:r>
              <a:rPr lang="fr-FR" sz="1400" dirty="0"/>
              <a:t> </a:t>
            </a:r>
            <a:r>
              <a:rPr lang="fr-FR" sz="1400" dirty="0" err="1"/>
              <a:t>including</a:t>
            </a:r>
            <a:r>
              <a:rPr lang="fr-FR" sz="1400" dirty="0"/>
              <a:t> the provision of Paging Restrictions to NG-RAN (e.g. as </a:t>
            </a:r>
            <a:r>
              <a:rPr lang="fr-FR" sz="1400" dirty="0" err="1"/>
              <a:t>described</a:t>
            </a:r>
            <a:r>
              <a:rPr lang="fr-FR" sz="1400" dirty="0"/>
              <a:t> in TR 23.761 </a:t>
            </a:r>
            <a:r>
              <a:rPr lang="en-GB" sz="1400" dirty="0"/>
              <a:t>Figure 6.5.3.1.1-1 step 2).</a:t>
            </a:r>
          </a:p>
          <a:p>
            <a:pPr lvl="3"/>
            <a:r>
              <a:rPr lang="en-GB" sz="1400" dirty="0"/>
              <a:t>It is noted that support for (NAS or RRC) Leaving with end state </a:t>
            </a:r>
            <a:r>
              <a:rPr lang="en-GB" sz="1400" dirty="0" err="1"/>
              <a:t>RRC_Inactive</a:t>
            </a:r>
            <a:r>
              <a:rPr lang="en-GB" sz="1400" dirty="0"/>
              <a:t> will require some work in RAN3 and may have impact to charging due to silently discarded data in NG-RAN for prolonged period of time.</a:t>
            </a:r>
          </a:p>
          <a:p>
            <a:pPr lvl="3"/>
            <a:r>
              <a:rPr lang="en-GB" sz="1400" dirty="0"/>
              <a:t>For short absence (e.g. performing mobility/periodic </a:t>
            </a:r>
            <a:r>
              <a:rPr lang="en-GB" sz="1400" dirty="0" err="1"/>
              <a:t>udate</a:t>
            </a:r>
            <a:r>
              <a:rPr lang="en-GB" sz="1400" dirty="0"/>
              <a:t> or Busy indication in the other network) the UE can use the “RRC switching procedure without leaving </a:t>
            </a:r>
            <a:r>
              <a:rPr lang="en-GB" sz="1400" dirty="0" err="1"/>
              <a:t>RRC_Connected</a:t>
            </a:r>
            <a:r>
              <a:rPr lang="en-GB" sz="1400" dirty="0"/>
              <a:t> state”</a:t>
            </a:r>
          </a:p>
          <a:p>
            <a:pPr lvl="3"/>
            <a:r>
              <a:rPr lang="en-GB" sz="1400" dirty="0"/>
              <a:t>For absence of undetermined duration the UE might as well be put in </a:t>
            </a:r>
            <a:r>
              <a:rPr lang="en-GB" sz="1400" dirty="0" err="1"/>
              <a:t>RRC_Idle</a:t>
            </a:r>
            <a:r>
              <a:rPr lang="en-GB" sz="1400" dirty="0"/>
              <a:t> state. Indeed, if silent discarding of DL data by NG-RAN is considered an issue for charging, then UE should better be released to </a:t>
            </a:r>
            <a:r>
              <a:rPr lang="en-GB" sz="1400" dirty="0" err="1"/>
              <a:t>RRC_idle</a:t>
            </a:r>
            <a:r>
              <a:rPr lang="en-GB" sz="1400" dirty="0"/>
              <a:t>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E3F1658-895A-43E6-9A15-6943C08841DD}"/>
              </a:ext>
            </a:extLst>
          </p:cNvPr>
          <p:cNvSpPr txBox="1">
            <a:spLocks/>
          </p:cNvSpPr>
          <p:nvPr/>
        </p:nvSpPr>
        <p:spPr>
          <a:xfrm>
            <a:off x="260809" y="5481687"/>
            <a:ext cx="11665667" cy="9756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92" indent="-3047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3387" indent="-22859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Proposal 2: NAS Leaving with end state </a:t>
            </a:r>
            <a:r>
              <a:rPr lang="en-US" dirty="0" err="1"/>
              <a:t>RRC_Inactive</a:t>
            </a:r>
            <a:r>
              <a:rPr lang="en-US" dirty="0"/>
              <a:t> is not supported. Inform RAN2 of the decision so that they can discontinue their work on RRC Leaving with end state </a:t>
            </a:r>
            <a:r>
              <a:rPr lang="en-US" dirty="0" err="1"/>
              <a:t>RRC_Inactive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307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17B7-E36D-4334-BA31-BCE2E03F0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690842"/>
          </a:xfrm>
        </p:spPr>
        <p:txBody>
          <a:bodyPr>
            <a:noAutofit/>
          </a:bodyPr>
          <a:lstStyle/>
          <a:p>
            <a:r>
              <a:rPr lang="en-US" sz="2800" dirty="0"/>
              <a:t>Busy indication from </a:t>
            </a:r>
            <a:r>
              <a:rPr lang="en-US" sz="2800" dirty="0" err="1"/>
              <a:t>RRC_Inactive</a:t>
            </a:r>
            <a:endParaRPr 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52300-A2C9-48FB-B89B-2EDDFB2BA11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6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31630EC-93EA-46C7-A29D-51BCB220147A}"/>
              </a:ext>
            </a:extLst>
          </p:cNvPr>
          <p:cNvSpPr txBox="1">
            <a:spLocks/>
          </p:cNvSpPr>
          <p:nvPr/>
        </p:nvSpPr>
        <p:spPr>
          <a:xfrm>
            <a:off x="296946" y="1376312"/>
            <a:ext cx="11665667" cy="3780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92" indent="-3047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3387" indent="-22859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 dirty="0"/>
              <a:t>RAN2#113bis-e </a:t>
            </a:r>
            <a:r>
              <a:rPr lang="en-GB" sz="2000" dirty="0"/>
              <a:t>have reached the following agreement on Busy indication from </a:t>
            </a:r>
            <a:r>
              <a:rPr lang="en-GB" sz="2000" dirty="0" err="1"/>
              <a:t>RRC_Inactive</a:t>
            </a:r>
            <a:r>
              <a:rPr lang="en-US" sz="2000" dirty="0"/>
              <a:t> (R2-2104354)</a:t>
            </a:r>
            <a:r>
              <a:rPr lang="en-GB" sz="2000" dirty="0"/>
              <a:t>:</a:t>
            </a:r>
          </a:p>
          <a:p>
            <a:endParaRPr lang="en-GB" sz="2000" dirty="0"/>
          </a:p>
          <a:p>
            <a:pPr lvl="2"/>
            <a:r>
              <a:rPr lang="en-GB" dirty="0"/>
              <a:t>1	</a:t>
            </a:r>
            <a:r>
              <a:rPr lang="en-GB" dirty="0">
                <a:solidFill>
                  <a:srgbClr val="FF0000"/>
                </a:solidFill>
              </a:rPr>
              <a:t>Only support NAS-based busy indication</a:t>
            </a:r>
            <a:r>
              <a:rPr lang="en-GB" dirty="0"/>
              <a:t> (for IDLE and INACTIVE)</a:t>
            </a:r>
            <a:endParaRPr lang="fr-FR" dirty="0"/>
          </a:p>
          <a:p>
            <a:pPr lvl="2"/>
            <a:endParaRPr lang="en-GB" sz="1600" dirty="0"/>
          </a:p>
          <a:p>
            <a:r>
              <a:rPr lang="en-US" dirty="0"/>
              <a:t>Consequences of this agreement for SA2:</a:t>
            </a:r>
          </a:p>
          <a:p>
            <a:pPr lvl="2"/>
            <a:r>
              <a:rPr lang="en-US" dirty="0"/>
              <a:t>Based on offline discussions, the majority of SA2 companies seem to support the alternative where the UE uses the 5GS NAS Leaving procedure to reject RAN paging</a:t>
            </a:r>
          </a:p>
          <a:p>
            <a:pPr lvl="3"/>
            <a:r>
              <a:rPr lang="en-GB" dirty="0"/>
              <a:t>If Proposal 2 in this document is agreed, this means that after rejecting RAN paging (by </a:t>
            </a:r>
            <a:r>
              <a:rPr lang="en-GB"/>
              <a:t>using the </a:t>
            </a:r>
            <a:r>
              <a:rPr lang="en-GB" dirty="0"/>
              <a:t>5GS NAS </a:t>
            </a:r>
            <a:r>
              <a:rPr lang="en-GB"/>
              <a:t>Leaving procedure) </a:t>
            </a:r>
            <a:r>
              <a:rPr lang="en-GB" dirty="0"/>
              <a:t>the UE is put in </a:t>
            </a:r>
            <a:r>
              <a:rPr lang="en-GB" dirty="0" err="1"/>
              <a:t>RRC_Idle</a:t>
            </a:r>
            <a:endParaRPr lang="en-GB" dirty="0"/>
          </a:p>
          <a:p>
            <a:pPr lvl="2"/>
            <a:endParaRPr lang="en-GB" sz="1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E3F1658-895A-43E6-9A15-6943C08841DD}"/>
              </a:ext>
            </a:extLst>
          </p:cNvPr>
          <p:cNvSpPr txBox="1">
            <a:spLocks/>
          </p:cNvSpPr>
          <p:nvPr/>
        </p:nvSpPr>
        <p:spPr>
          <a:xfrm>
            <a:off x="260809" y="5481688"/>
            <a:ext cx="11665667" cy="1253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92" indent="-3047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3387" indent="-22859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70000"/>
              </a:lnSpc>
            </a:pPr>
            <a:r>
              <a:rPr lang="en-US" sz="2600" dirty="0"/>
              <a:t>Proposal 3: UE uses the 5GS NAS Leaving procedure in response to RAN paging to request connection release. At the end of the 5GS NAS Leaving procedure the UE is put in </a:t>
            </a:r>
            <a:r>
              <a:rPr lang="en-US" sz="2600" dirty="0" err="1"/>
              <a:t>RRC_Idle</a:t>
            </a:r>
            <a:r>
              <a:rPr lang="en-US" sz="2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296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17B7-E36D-4334-BA31-BCE2E03F0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690842"/>
          </a:xfrm>
        </p:spPr>
        <p:txBody>
          <a:bodyPr>
            <a:noAutofit/>
          </a:bodyPr>
          <a:lstStyle/>
          <a:p>
            <a:r>
              <a:rPr lang="en-US" sz="2800" dirty="0"/>
              <a:t>Summary of proposals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52300-A2C9-48FB-B89B-2EDDFB2BA11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7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E3F1658-895A-43E6-9A15-6943C08841DD}"/>
              </a:ext>
            </a:extLst>
          </p:cNvPr>
          <p:cNvSpPr txBox="1">
            <a:spLocks/>
          </p:cNvSpPr>
          <p:nvPr/>
        </p:nvSpPr>
        <p:spPr>
          <a:xfrm>
            <a:off x="260809" y="1866507"/>
            <a:ext cx="11665667" cy="486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92" indent="-3047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3387" indent="-22859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70000"/>
              </a:lnSpc>
            </a:pPr>
            <a:endParaRPr lang="en-US" sz="2600" dirty="0"/>
          </a:p>
          <a:p>
            <a:pPr>
              <a:lnSpc>
                <a:spcPct val="70000"/>
              </a:lnSpc>
            </a:pPr>
            <a:r>
              <a:rPr lang="en-US" sz="2400" dirty="0"/>
              <a:t>Proposal 1: NAS Leaving for 5GC/NR shall be supported in addition to RRC Leaving.</a:t>
            </a:r>
          </a:p>
          <a:p>
            <a:pPr lvl="3">
              <a:lnSpc>
                <a:spcPct val="70000"/>
              </a:lnSpc>
            </a:pPr>
            <a:r>
              <a:rPr lang="en-US" sz="1400" dirty="0">
                <a:solidFill>
                  <a:srgbClr val="FF0000"/>
                </a:solidFill>
              </a:rPr>
              <a:t>Proposal implemented in S2-2103791</a:t>
            </a:r>
          </a:p>
          <a:p>
            <a:pPr lvl="3">
              <a:lnSpc>
                <a:spcPct val="70000"/>
              </a:lnSpc>
            </a:pPr>
            <a:r>
              <a:rPr lang="en-US" sz="1400" dirty="0">
                <a:solidFill>
                  <a:srgbClr val="FF0000"/>
                </a:solidFill>
              </a:rPr>
              <a:t>Draft LS OUT in S2-2103792</a:t>
            </a:r>
          </a:p>
          <a:p>
            <a:pPr lvl="3">
              <a:lnSpc>
                <a:spcPct val="70000"/>
              </a:lnSpc>
            </a:pPr>
            <a:endParaRPr lang="en-US" sz="2400" dirty="0"/>
          </a:p>
          <a:p>
            <a:pPr>
              <a:lnSpc>
                <a:spcPct val="70000"/>
              </a:lnSpc>
            </a:pPr>
            <a:r>
              <a:rPr lang="en-US" sz="2400" dirty="0"/>
              <a:t>Proposal 2: NAS Leaving with end state </a:t>
            </a:r>
            <a:r>
              <a:rPr lang="en-US" sz="2400" dirty="0" err="1"/>
              <a:t>RRC_Inactive</a:t>
            </a:r>
            <a:r>
              <a:rPr lang="en-US" sz="2400" dirty="0"/>
              <a:t> is not supported. Inform RAN2 of the decision so that they can discontinue their work on RRC Leaving with end state </a:t>
            </a:r>
            <a:r>
              <a:rPr lang="en-US" sz="2400" dirty="0" err="1"/>
              <a:t>RRC_Inactive</a:t>
            </a:r>
            <a:r>
              <a:rPr lang="en-US" sz="2400" dirty="0"/>
              <a:t>.</a:t>
            </a:r>
          </a:p>
          <a:p>
            <a:pPr lvl="3">
              <a:lnSpc>
                <a:spcPct val="70000"/>
              </a:lnSpc>
            </a:pPr>
            <a:r>
              <a:rPr lang="en-US" sz="1400" dirty="0">
                <a:solidFill>
                  <a:srgbClr val="FF0000"/>
                </a:solidFill>
              </a:rPr>
              <a:t>Draft LS OUT in S2-2103792</a:t>
            </a:r>
            <a:endParaRPr lang="fr-FR" sz="1400" dirty="0">
              <a:solidFill>
                <a:srgbClr val="FF0000"/>
              </a:solidFill>
            </a:endParaRPr>
          </a:p>
          <a:p>
            <a:pPr>
              <a:lnSpc>
                <a:spcPct val="70000"/>
              </a:lnSpc>
            </a:pPr>
            <a:endParaRPr lang="en-US" sz="2400" dirty="0"/>
          </a:p>
          <a:p>
            <a:pPr>
              <a:lnSpc>
                <a:spcPct val="70000"/>
              </a:lnSpc>
            </a:pPr>
            <a:r>
              <a:rPr lang="en-US" sz="2400" dirty="0"/>
              <a:t>Proposal 3: UE uses the 5GS NAS Leaving procedure in response to RAN paging to request connection release. At the end of the 5GS NAS Leaving procedure the UE is put in </a:t>
            </a:r>
            <a:r>
              <a:rPr lang="en-US" sz="2400" dirty="0" err="1"/>
              <a:t>RRC_Idle</a:t>
            </a:r>
            <a:r>
              <a:rPr lang="en-US" sz="2400" dirty="0"/>
              <a:t>.</a:t>
            </a:r>
          </a:p>
          <a:p>
            <a:pPr lvl="3">
              <a:lnSpc>
                <a:spcPct val="70000"/>
              </a:lnSpc>
            </a:pPr>
            <a:r>
              <a:rPr lang="en-US" sz="1400" dirty="0">
                <a:solidFill>
                  <a:srgbClr val="FF0000"/>
                </a:solidFill>
              </a:rPr>
              <a:t>Proposal implemented in S2-210</a:t>
            </a:r>
            <a:r>
              <a:rPr lang="fr-FR" sz="1400" dirty="0">
                <a:solidFill>
                  <a:srgbClr val="FF0000"/>
                </a:solidFill>
              </a:rPr>
              <a:t>3790</a:t>
            </a:r>
          </a:p>
          <a:p>
            <a:pPr>
              <a:lnSpc>
                <a:spcPct val="7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8071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E82D54F3F10D468133B175E7F78D1A" ma:contentTypeVersion="10" ma:contentTypeDescription="Create a new document." ma:contentTypeScope="" ma:versionID="11e72739224d07602a0b7d67a7dd5953">
  <xsd:schema xmlns:xsd="http://www.w3.org/2001/XMLSchema" xmlns:xs="http://www.w3.org/2001/XMLSchema" xmlns:p="http://schemas.microsoft.com/office/2006/metadata/properties" xmlns:ns3="71c5aaf6-e6ce-465b-b873-5148d2a4c105" xmlns:ns4="a4ab1a16-c41d-4865-a433-ad08d2a54ac6" targetNamespace="http://schemas.microsoft.com/office/2006/metadata/properties" ma:root="true" ma:fieldsID="5f80424757442359b64cd7a8f2a45469" ns3:_="" ns4:_="">
    <xsd:import namespace="71c5aaf6-e6ce-465b-b873-5148d2a4c105"/>
    <xsd:import namespace="a4ab1a16-c41d-4865-a433-ad08d2a54a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Location" minOccurs="0"/>
                <xsd:element ref="ns4:MediaServiceOCR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b1a16-c41d-4865-a433-ad08d2a54ac6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80E986-3F43-4D7A-9A92-BD817A31ED1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0556C86-444B-4505-9709-F50697CD94B6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640F9525-0DBC-4C08-B2E4-F572CAA43186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FC9D5AE-7FE7-4BED-B464-F9D736E22D5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F41EFFB-F6BF-4F5E-8243-75B4DB1DBB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4ab1a16-c41d-4865-a433-ad08d2a54a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6582</TotalTime>
  <Words>1021</Words>
  <Application>Microsoft Office PowerPoint</Application>
  <PresentationFormat>Widescreen</PresentationFormat>
  <Paragraphs>69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Intel Clear Pro Bold</vt:lpstr>
      <vt:lpstr>Office Theme</vt:lpstr>
      <vt:lpstr>5GS Leaving procedure for 5GC/NR and Busy indication from RRC_Inactive</vt:lpstr>
      <vt:lpstr>Outline</vt:lpstr>
      <vt:lpstr>5GS Leaving for 5GC/NR (1/3)</vt:lpstr>
      <vt:lpstr>5GS Leaving for 5GC/NR (2/3)</vt:lpstr>
      <vt:lpstr>5GS Leaving for 5GC/NR (3/3)</vt:lpstr>
      <vt:lpstr>Busy indication from RRC_Inactive</vt:lpstr>
      <vt:lpstr>Summary of 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MUSIM questions for show-of-hands in CC#2</dc:title>
  <dc:creator>saso stojanovski</dc:creator>
  <cp:keywords>CTPClassification=CTP_NT</cp:keywords>
  <cp:lastModifiedBy>intel user</cp:lastModifiedBy>
  <cp:revision>1</cp:revision>
  <dcterms:created xsi:type="dcterms:W3CDTF">2020-04-01T14:45:13Z</dcterms:created>
  <dcterms:modified xsi:type="dcterms:W3CDTF">2021-05-10T13:51:46Z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0x01010009E82D54F3F10D468133B175E7F78D1A</vt:lpwstr>
  </property>
  <property fmtid="{D5CDD505-2E9C-101B-9397-08002B2CF9AE}" pid="3" name="TitusGUID">
    <vt:lpwstr>7e8e8631-8578-436b-a0c3-c2f709982f55</vt:lpwstr>
  </property>
  <property fmtid="{D5CDD505-2E9C-101B-9397-08002B2CF9AE}" pid="4" name="CTP_TimeStamp">
    <vt:lpwstr>2020-08-05 11:44:53Z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(2)08QN9yFUMIdAB7dkEpvxDIJB9UnzDfOWLItek8cSNF6m0ICgy+3eyiZw4OyfKGEqz6zg2o6A
ojl1rb2kamqJHRlV1343X8CeyVjJrWPxx9j5W+Wg66SMS8jOmehWBW2LQK4+bOMtwYb28yE6
skDPehYoaSB0VEH4ScYDqdAyAM7Rq0BaTa3+rWQlqTApkHe41DgWvdB2flPrT1M10PrU6pEk
1GNHR42bvUYCY1065+</vt:lpwstr>
  </property>
  <property fmtid="{D5CDD505-2E9C-101B-9397-08002B2CF9AE}" pid="10" name="_2015_ms_pID_7253431">
    <vt:lpwstr>xhWlulzAhwQZboBjZE7eWsfDLF0v37FcnPJ9w8N/j066NaT4YrSs3v
TQ2LeOOopOQ9TuoxPD/JfuOk4HbaGT2agqDGUJOb+GUNG9aUEqFc0Dbjwrtsacdx/Jm0rAAi
kBfjrs8Go3aZpDKZfxEeJxjoY2nJthrMDBHPa2s1MbyWin/JdSgkJiEmy3LReVmTAuTgbFVw
kYDZmDGr+no2zm32</vt:lpwstr>
  </property>
</Properties>
</file>