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7" r:id="rId8"/>
    <p:sldId id="790" r:id="rId9"/>
    <p:sldId id="79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C60EDF-DC81-4021-9AD0-F5903B7F5883}" v="3" dt="2021-05-10T20:23:37.08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81" d="100"/>
          <a:sy n="81" d="100"/>
        </p:scale>
        <p:origin x="1229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6AE9BEAF-18AA-412F-A642-1C101606E41C}"/>
    <pc:docChg chg="modSld">
      <pc:chgData name="Stojanovski, Saso" userId="4a043b80-4d93-470c-ac45-9138ee944f36" providerId="ADAL" clId="{6AE9BEAF-18AA-412F-A642-1C101606E41C}" dt="2021-04-19T11:36:57.665" v="3" actId="20577"/>
      <pc:docMkLst>
        <pc:docMk/>
      </pc:docMkLst>
      <pc:sldChg chg="modSp mod">
        <pc:chgData name="Stojanovski, Saso" userId="4a043b80-4d93-470c-ac45-9138ee944f36" providerId="ADAL" clId="{6AE9BEAF-18AA-412F-A642-1C101606E41C}" dt="2021-04-19T11:36:57.665" v="3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6AE9BEAF-18AA-412F-A642-1C101606E41C}" dt="2021-04-19T11:36:57.665" v="3" actId="20577"/>
          <ac:spMkLst>
            <pc:docMk/>
            <pc:sldMk cId="3395385372" sldId="790"/>
            <ac:spMk id="29716" creationId="{00000000-0000-0000-0000-000000000000}"/>
          </ac:spMkLst>
        </pc:spChg>
      </pc:sldChg>
    </pc:docChg>
  </pc:docChgLst>
  <pc:docChgLst>
    <pc:chgData name="Stojanovski, Saso" userId="4a043b80-4d93-470c-ac45-9138ee944f36" providerId="ADAL" clId="{5AC60EDF-DC81-4021-9AD0-F5903B7F5883}"/>
    <pc:docChg chg="undo custSel modSld modMainMaster">
      <pc:chgData name="Stojanovski, Saso" userId="4a043b80-4d93-470c-ac45-9138ee944f36" providerId="ADAL" clId="{5AC60EDF-DC81-4021-9AD0-F5903B7F5883}" dt="2021-05-10T20:27:58.877" v="354" actId="20577"/>
      <pc:docMkLst>
        <pc:docMk/>
      </pc:docMkLst>
      <pc:sldChg chg="modSp mod">
        <pc:chgData name="Stojanovski, Saso" userId="4a043b80-4d93-470c-ac45-9138ee944f36" providerId="ADAL" clId="{5AC60EDF-DC81-4021-9AD0-F5903B7F5883}" dt="2021-05-10T20:17:05.067" v="49" actId="20577"/>
        <pc:sldMkLst>
          <pc:docMk/>
          <pc:sldMk cId="46549111" sldId="787"/>
        </pc:sldMkLst>
        <pc:spChg chg="mod">
          <ac:chgData name="Stojanovski, Saso" userId="4a043b80-4d93-470c-ac45-9138ee944f36" providerId="ADAL" clId="{5AC60EDF-DC81-4021-9AD0-F5903B7F5883}" dt="2021-05-10T20:16:13.321" v="12" actId="20577"/>
          <ac:spMkLst>
            <pc:docMk/>
            <pc:sldMk cId="46549111" sldId="787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5AC60EDF-DC81-4021-9AD0-F5903B7F5883}" dt="2021-05-10T20:17:05.067" v="49" actId="20577"/>
          <ac:spMkLst>
            <pc:docMk/>
            <pc:sldMk cId="46549111" sldId="787"/>
            <ac:spMk id="29716" creationId="{00000000-0000-0000-0000-000000000000}"/>
          </ac:spMkLst>
        </pc:spChg>
        <pc:graphicFrameChg chg="modGraphic">
          <ac:chgData name="Stojanovski, Saso" userId="4a043b80-4d93-470c-ac45-9138ee944f36" providerId="ADAL" clId="{5AC60EDF-DC81-4021-9AD0-F5903B7F5883}" dt="2021-05-10T20:16:33.729" v="18" actId="20577"/>
          <ac:graphicFrameMkLst>
            <pc:docMk/>
            <pc:sldMk cId="46549111" sldId="787"/>
            <ac:graphicFrameMk id="7" creationId="{C5BBCD29-147C-46E5-9602-185EB2D9BBD3}"/>
          </ac:graphicFrameMkLst>
        </pc:graphicFrameChg>
      </pc:sldChg>
      <pc:sldChg chg="modSp mod">
        <pc:chgData name="Stojanovski, Saso" userId="4a043b80-4d93-470c-ac45-9138ee944f36" providerId="ADAL" clId="{5AC60EDF-DC81-4021-9AD0-F5903B7F5883}" dt="2021-05-10T20:25:11.582" v="293" actId="167"/>
        <pc:sldMkLst>
          <pc:docMk/>
          <pc:sldMk cId="3395385372" sldId="790"/>
        </pc:sldMkLst>
        <pc:spChg chg="mod">
          <ac:chgData name="Stojanovski, Saso" userId="4a043b80-4d93-470c-ac45-9138ee944f36" providerId="ADAL" clId="{5AC60EDF-DC81-4021-9AD0-F5903B7F5883}" dt="2021-05-10T20:16:18.367" v="13" actId="20577"/>
          <ac:spMkLst>
            <pc:docMk/>
            <pc:sldMk cId="3395385372" sldId="790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5AC60EDF-DC81-4021-9AD0-F5903B7F5883}" dt="2021-05-10T20:20:08.380" v="230" actId="20577"/>
          <ac:spMkLst>
            <pc:docMk/>
            <pc:sldMk cId="3395385372" sldId="790"/>
            <ac:spMk id="29716" creationId="{00000000-0000-0000-0000-000000000000}"/>
          </ac:spMkLst>
        </pc:spChg>
        <pc:graphicFrameChg chg="ord modGraphic">
          <ac:chgData name="Stojanovski, Saso" userId="4a043b80-4d93-470c-ac45-9138ee944f36" providerId="ADAL" clId="{5AC60EDF-DC81-4021-9AD0-F5903B7F5883}" dt="2021-05-10T20:25:11.582" v="293" actId="167"/>
          <ac:graphicFrameMkLst>
            <pc:docMk/>
            <pc:sldMk cId="3395385372" sldId="790"/>
            <ac:graphicFrameMk id="6" creationId="{CF38648B-43FA-415C-A960-1E67EBF893EF}"/>
          </ac:graphicFrameMkLst>
        </pc:graphicFrameChg>
      </pc:sldChg>
      <pc:sldChg chg="modSp mod">
        <pc:chgData name="Stojanovski, Saso" userId="4a043b80-4d93-470c-ac45-9138ee944f36" providerId="ADAL" clId="{5AC60EDF-DC81-4021-9AD0-F5903B7F5883}" dt="2021-05-10T20:19:43.753" v="206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5AC60EDF-DC81-4021-9AD0-F5903B7F5883}" dt="2021-05-10T20:16:22.739" v="14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5AC60EDF-DC81-4021-9AD0-F5903B7F5883}" dt="2021-05-10T20:19:43.753" v="206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MasterChg chg="modSp mod modSldLayout">
        <pc:chgData name="Stojanovski, Saso" userId="4a043b80-4d93-470c-ac45-9138ee944f36" providerId="ADAL" clId="{5AC60EDF-DC81-4021-9AD0-F5903B7F5883}" dt="2021-05-10T20:27:58.877" v="354" actId="20577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5AC60EDF-DC81-4021-9AD0-F5903B7F5883}" dt="2021-05-10T20:27:58.877" v="354" actId="20577"/>
          <ac:spMkLst>
            <pc:docMk/>
            <pc:sldMasterMk cId="0" sldId="2147483729"/>
            <ac:spMk id="14" creationId="{00000000-0000-0000-0000-000000000000}"/>
          </ac:spMkLst>
        </pc:spChg>
        <pc:sldLayoutChg chg="addSp modSp mod">
          <pc:chgData name="Stojanovski, Saso" userId="4a043b80-4d93-470c-ac45-9138ee944f36" providerId="ADAL" clId="{5AC60EDF-DC81-4021-9AD0-F5903B7F5883}" dt="2021-05-10T20:25:32.770" v="331" actId="1037"/>
          <pc:sldLayoutMkLst>
            <pc:docMk/>
            <pc:sldMasterMk cId="0" sldId="2147483729"/>
            <pc:sldLayoutMk cId="302977723" sldId="2147483769"/>
          </pc:sldLayoutMkLst>
          <pc:spChg chg="add mod ord">
            <ac:chgData name="Stojanovski, Saso" userId="4a043b80-4d93-470c-ac45-9138ee944f36" providerId="ADAL" clId="{5AC60EDF-DC81-4021-9AD0-F5903B7F5883}" dt="2021-05-10T20:25:32.770" v="331" actId="1037"/>
            <ac:spMkLst>
              <pc:docMk/>
              <pc:sldMasterMk cId="0" sldId="2147483729"/>
              <pc:sldLayoutMk cId="302977723" sldId="2147483769"/>
              <ac:spMk id="5" creationId="{8D128860-518E-4F6C-95A6-1F69A1CBBC50}"/>
            </ac:spMkLst>
          </pc:spChg>
        </pc:sldLayoutChg>
        <pc:sldLayoutChg chg="modSp mod">
          <pc:chgData name="Stojanovski, Saso" userId="4a043b80-4d93-470c-ac45-9138ee944f36" providerId="ADAL" clId="{5AC60EDF-DC81-4021-9AD0-F5903B7F5883}" dt="2021-05-10T20:16:01.475" v="11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5AC60EDF-DC81-4021-9AD0-F5903B7F5883}" dt="2021-05-10T20:16:01.475" v="11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5AC60EDF-DC81-4021-9AD0-F5903B7F5883}" dt="2021-05-10T20:15:44.238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Stojanovski, Saso" userId="4a043b80-4d93-470c-ac45-9138ee944f36" providerId="ADAL" clId="{EFDB30F6-4797-42B2-8C3C-BF5A85B07E1B}"/>
    <pc:docChg chg="undo custSel addSld delSld modSld modMainMaster">
      <pc:chgData name="Stojanovski, Saso" userId="4a043b80-4d93-470c-ac45-9138ee944f36" providerId="ADAL" clId="{EFDB30F6-4797-42B2-8C3C-BF5A85B07E1B}" dt="2021-04-19T10:13:10.732" v="1498" actId="20577"/>
      <pc:docMkLst>
        <pc:docMk/>
      </pc:docMkLst>
      <pc:sldChg chg="modSp mod">
        <pc:chgData name="Stojanovski, Saso" userId="4a043b80-4d93-470c-ac45-9138ee944f36" providerId="ADAL" clId="{EFDB30F6-4797-42B2-8C3C-BF5A85B07E1B}" dt="2021-04-19T08:22:02.744" v="61" actId="20577"/>
        <pc:sldMkLst>
          <pc:docMk/>
          <pc:sldMk cId="0" sldId="303"/>
        </pc:sldMkLst>
        <pc:spChg chg="mod">
          <ac:chgData name="Stojanovski, Saso" userId="4a043b80-4d93-470c-ac45-9138ee944f36" providerId="ADAL" clId="{EFDB30F6-4797-42B2-8C3C-BF5A85B07E1B}" dt="2021-04-19T08:22:02.744" v="61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Stojanovski, Saso" userId="4a043b80-4d93-470c-ac45-9138ee944f36" providerId="ADAL" clId="{EFDB30F6-4797-42B2-8C3C-BF5A85B07E1B}" dt="2021-04-19T08:21:01.369" v="0"/>
          <ac:spMkLst>
            <pc:docMk/>
            <pc:sldMk cId="0" sldId="303"/>
            <ac:spMk id="9219" creationId="{00000000-0000-0000-0000-000000000000}"/>
          </ac:spMkLst>
        </pc:spChg>
      </pc:sldChg>
      <pc:sldChg chg="addSp delSp modSp del mod">
        <pc:chgData name="Stojanovski, Saso" userId="4a043b80-4d93-470c-ac45-9138ee944f36" providerId="ADAL" clId="{EFDB30F6-4797-42B2-8C3C-BF5A85B07E1B}" dt="2021-04-19T08:35:48.851" v="171" actId="47"/>
        <pc:sldMkLst>
          <pc:docMk/>
          <pc:sldMk cId="2754923581" sldId="786"/>
        </pc:sldMkLst>
        <pc:spChg chg="add del mod">
          <ac:chgData name="Stojanovski, Saso" userId="4a043b80-4d93-470c-ac45-9138ee944f36" providerId="ADAL" clId="{EFDB30F6-4797-42B2-8C3C-BF5A85B07E1B}" dt="2021-04-19T08:24:35.126" v="74" actId="478"/>
          <ac:spMkLst>
            <pc:docMk/>
            <pc:sldMk cId="2754923581" sldId="786"/>
            <ac:spMk id="3" creationId="{7D2F3C10-59AC-49A7-A7D4-6247711505D3}"/>
          </ac:spMkLst>
        </pc:spChg>
        <pc:spChg chg="mod">
          <ac:chgData name="Stojanovski, Saso" userId="4a043b80-4d93-470c-ac45-9138ee944f36" providerId="ADAL" clId="{EFDB30F6-4797-42B2-8C3C-BF5A85B07E1B}" dt="2021-04-19T08:22:33.331" v="71" actId="20577"/>
          <ac:spMkLst>
            <pc:docMk/>
            <pc:sldMk cId="2754923581" sldId="786"/>
            <ac:spMk id="29698" creationId="{00000000-0000-0000-0000-000000000000}"/>
          </ac:spMkLst>
        </pc:spChg>
        <pc:graphicFrameChg chg="del">
          <ac:chgData name="Stojanovski, Saso" userId="4a043b80-4d93-470c-ac45-9138ee944f36" providerId="ADAL" clId="{EFDB30F6-4797-42B2-8C3C-BF5A85B07E1B}" dt="2021-04-19T08:25:40.327" v="80" actId="478"/>
          <ac:graphicFrameMkLst>
            <pc:docMk/>
            <pc:sldMk cId="2754923581" sldId="786"/>
            <ac:graphicFrameMk id="6" creationId="{B4EEC30F-8B37-452A-AC4B-888A1B549F20}"/>
          </ac:graphicFrameMkLst>
        </pc:graphicFrameChg>
        <pc:graphicFrameChg chg="add mod modGraphic">
          <ac:chgData name="Stojanovski, Saso" userId="4a043b80-4d93-470c-ac45-9138ee944f36" providerId="ADAL" clId="{EFDB30F6-4797-42B2-8C3C-BF5A85B07E1B}" dt="2021-04-19T08:32:32.586" v="131" actId="20577"/>
          <ac:graphicFrameMkLst>
            <pc:docMk/>
            <pc:sldMk cId="2754923581" sldId="786"/>
            <ac:graphicFrameMk id="8" creationId="{182A50DB-B88D-4594-AF05-ABA9D3271986}"/>
          </ac:graphicFrameMkLst>
        </pc:graphicFrameChg>
        <pc:graphicFrameChg chg="del modGraphic">
          <ac:chgData name="Stojanovski, Saso" userId="4a043b80-4d93-470c-ac45-9138ee944f36" providerId="ADAL" clId="{EFDB30F6-4797-42B2-8C3C-BF5A85B07E1B}" dt="2021-04-19T08:24:32.151" v="73" actId="478"/>
          <ac:graphicFrameMkLst>
            <pc:docMk/>
            <pc:sldMk cId="2754923581" sldId="786"/>
            <ac:graphicFrameMk id="9" creationId="{00000000-0000-0000-0000-000000000000}"/>
          </ac:graphicFrameMkLst>
        </pc:graphicFrameChg>
        <pc:graphicFrameChg chg="add mod modGraphic">
          <ac:chgData name="Stojanovski, Saso" userId="4a043b80-4d93-470c-ac45-9138ee944f36" providerId="ADAL" clId="{EFDB30F6-4797-42B2-8C3C-BF5A85B07E1B}" dt="2021-04-19T08:31:25.185" v="128" actId="20577"/>
          <ac:graphicFrameMkLst>
            <pc:docMk/>
            <pc:sldMk cId="2754923581" sldId="786"/>
            <ac:graphicFrameMk id="10" creationId="{D7C102A3-855F-4B73-A8F0-D449C32530EA}"/>
          </ac:graphicFrameMkLst>
        </pc:graphicFrameChg>
      </pc:sldChg>
      <pc:sldChg chg="addSp delSp modSp mod">
        <pc:chgData name="Stojanovski, Saso" userId="4a043b80-4d93-470c-ac45-9138ee944f36" providerId="ADAL" clId="{EFDB30F6-4797-42B2-8C3C-BF5A85B07E1B}" dt="2021-04-19T09:25:44.619" v="1469" actId="255"/>
        <pc:sldMkLst>
          <pc:docMk/>
          <pc:sldMk cId="46549111" sldId="787"/>
        </pc:sldMkLst>
        <pc:spChg chg="add del mod">
          <ac:chgData name="Stojanovski, Saso" userId="4a043b80-4d93-470c-ac45-9138ee944f36" providerId="ADAL" clId="{EFDB30F6-4797-42B2-8C3C-BF5A85B07E1B}" dt="2021-04-19T08:35:08.054" v="133" actId="478"/>
          <ac:spMkLst>
            <pc:docMk/>
            <pc:sldMk cId="46549111" sldId="787"/>
            <ac:spMk id="3" creationId="{101D5074-C180-4118-90C1-573412921F25}"/>
          </ac:spMkLst>
        </pc:spChg>
        <pc:spChg chg="mod">
          <ac:chgData name="Stojanovski, Saso" userId="4a043b80-4d93-470c-ac45-9138ee944f36" providerId="ADAL" clId="{EFDB30F6-4797-42B2-8C3C-BF5A85B07E1B}" dt="2021-04-19T08:35:14.823" v="139" actId="20577"/>
          <ac:spMkLst>
            <pc:docMk/>
            <pc:sldMk cId="46549111" sldId="787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EFDB30F6-4797-42B2-8C3C-BF5A85B07E1B}" dt="2021-04-19T09:25:44.619" v="1469" actId="255"/>
          <ac:spMkLst>
            <pc:docMk/>
            <pc:sldMk cId="46549111" sldId="787"/>
            <ac:spMk id="29716" creationId="{00000000-0000-0000-0000-000000000000}"/>
          </ac:spMkLst>
        </pc:spChg>
        <pc:graphicFrameChg chg="add mod modGraphic">
          <ac:chgData name="Stojanovski, Saso" userId="4a043b80-4d93-470c-ac45-9138ee944f36" providerId="ADAL" clId="{EFDB30F6-4797-42B2-8C3C-BF5A85B07E1B}" dt="2021-04-19T09:18:02.684" v="1364" actId="20577"/>
          <ac:graphicFrameMkLst>
            <pc:docMk/>
            <pc:sldMk cId="46549111" sldId="787"/>
            <ac:graphicFrameMk id="7" creationId="{C5BBCD29-147C-46E5-9602-185EB2D9BBD3}"/>
          </ac:graphicFrameMkLst>
        </pc:graphicFrameChg>
        <pc:graphicFrameChg chg="del">
          <ac:chgData name="Stojanovski, Saso" userId="4a043b80-4d93-470c-ac45-9138ee944f36" providerId="ADAL" clId="{EFDB30F6-4797-42B2-8C3C-BF5A85B07E1B}" dt="2021-04-19T08:35:04.221" v="132" actId="478"/>
          <ac:graphicFrameMkLst>
            <pc:docMk/>
            <pc:sldMk cId="46549111" sldId="787"/>
            <ac:graphicFrameMk id="8" creationId="{98E5AFE9-83EA-4D5E-8AA2-213994042A66}"/>
          </ac:graphicFrameMkLst>
        </pc:graphicFrameChg>
      </pc:sldChg>
      <pc:sldChg chg="addSp delSp modSp mod">
        <pc:chgData name="Stojanovski, Saso" userId="4a043b80-4d93-470c-ac45-9138ee944f36" providerId="ADAL" clId="{EFDB30F6-4797-42B2-8C3C-BF5A85B07E1B}" dt="2021-04-19T10:13:04.205" v="1495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EFDB30F6-4797-42B2-8C3C-BF5A85B07E1B}" dt="2021-04-19T08:35:35.306" v="170" actId="20577"/>
          <ac:spMkLst>
            <pc:docMk/>
            <pc:sldMk cId="3395385372" sldId="790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EFDB30F6-4797-42B2-8C3C-BF5A85B07E1B}" dt="2021-04-19T10:13:04.205" v="1495" actId="20577"/>
          <ac:spMkLst>
            <pc:docMk/>
            <pc:sldMk cId="3395385372" sldId="790"/>
            <ac:spMk id="29716" creationId="{00000000-0000-0000-0000-000000000000}"/>
          </ac:spMkLst>
        </pc:spChg>
        <pc:graphicFrameChg chg="add del mod">
          <ac:chgData name="Stojanovski, Saso" userId="4a043b80-4d93-470c-ac45-9138ee944f36" providerId="ADAL" clId="{EFDB30F6-4797-42B2-8C3C-BF5A85B07E1B}" dt="2021-04-19T08:44:39.100" v="200" actId="478"/>
          <ac:graphicFrameMkLst>
            <pc:docMk/>
            <pc:sldMk cId="3395385372" sldId="790"/>
            <ac:graphicFrameMk id="2" creationId="{DCFE631D-5679-4616-99B9-0BC0BDAA4322}"/>
          </ac:graphicFrameMkLst>
        </pc:graphicFrameChg>
        <pc:graphicFrameChg chg="del">
          <ac:chgData name="Stojanovski, Saso" userId="4a043b80-4d93-470c-ac45-9138ee944f36" providerId="ADAL" clId="{EFDB30F6-4797-42B2-8C3C-BF5A85B07E1B}" dt="2021-04-19T08:35:26.366" v="140" actId="478"/>
          <ac:graphicFrameMkLst>
            <pc:docMk/>
            <pc:sldMk cId="3395385372" sldId="790"/>
            <ac:graphicFrameMk id="5" creationId="{E28AE79E-1C37-4138-A893-6A2780288F26}"/>
          </ac:graphicFrameMkLst>
        </pc:graphicFrameChg>
        <pc:graphicFrameChg chg="add mod">
          <ac:chgData name="Stojanovski, Saso" userId="4a043b80-4d93-470c-ac45-9138ee944f36" providerId="ADAL" clId="{EFDB30F6-4797-42B2-8C3C-BF5A85B07E1B}" dt="2021-04-19T08:35:29.794" v="165" actId="1035"/>
          <ac:graphicFrameMkLst>
            <pc:docMk/>
            <pc:sldMk cId="3395385372" sldId="790"/>
            <ac:graphicFrameMk id="6" creationId="{CF38648B-43FA-415C-A960-1E67EBF893EF}"/>
          </ac:graphicFrameMkLst>
        </pc:graphicFrameChg>
      </pc:sldChg>
      <pc:sldChg chg="modSp add mod">
        <pc:chgData name="Stojanovski, Saso" userId="4a043b80-4d93-470c-ac45-9138ee944f36" providerId="ADAL" clId="{EFDB30F6-4797-42B2-8C3C-BF5A85B07E1B}" dt="2021-04-19T10:13:10.732" v="1498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EFDB30F6-4797-42B2-8C3C-BF5A85B07E1B}" dt="2021-04-19T09:27:37.216" v="1493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EFDB30F6-4797-42B2-8C3C-BF5A85B07E1B}" dt="2021-04-19T10:13:10.732" v="1498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MasterChg chg="modSldLayout">
        <pc:chgData name="Stojanovski, Saso" userId="4a043b80-4d93-470c-ac45-9138ee944f36" providerId="ADAL" clId="{EFDB30F6-4797-42B2-8C3C-BF5A85B07E1B}" dt="2021-04-19T08:21:39.756" v="37" actId="20577"/>
        <pc:sldMasterMkLst>
          <pc:docMk/>
          <pc:sldMasterMk cId="0" sldId="2147483729"/>
        </pc:sldMasterMkLst>
        <pc:sldLayoutChg chg="modSp mod">
          <pc:chgData name="Stojanovski, Saso" userId="4a043b80-4d93-470c-ac45-9138ee944f36" providerId="ADAL" clId="{EFDB30F6-4797-42B2-8C3C-BF5A85B07E1B}" dt="2021-04-19T08:21:39.756" v="37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EFDB30F6-4797-42B2-8C3C-BF5A85B07E1B}" dt="2021-04-19T08:21:35.195" v="35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EFDB30F6-4797-42B2-8C3C-BF5A85B07E1B}" dt="2021-04-19T08:21:39.756" v="37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6433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WG2#145E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Electronic, 17 – 28 May,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S2-2104220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128860-518E-4F6C-95A6-1F69A1CBBC50}"/>
              </a:ext>
            </a:extLst>
          </p:cNvPr>
          <p:cNvSpPr txBox="1"/>
          <p:nvPr userDrawn="1"/>
        </p:nvSpPr>
        <p:spPr>
          <a:xfrm rot="19995007">
            <a:off x="1306285" y="3903605"/>
            <a:ext cx="6447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7C80"/>
                </a:solidFill>
              </a:rPr>
              <a:t>To be updated after SA2#145e</a:t>
            </a:r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WG2#145E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17 – 28 May,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61/23761-15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report for MUSIM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FS_MUSIM status after SA2#145E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699266"/>
            <a:ext cx="8554481" cy="36487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 </a:t>
            </a:r>
            <a:r>
              <a:rPr lang="en-US" altLang="zh-CN" sz="1600" dirty="0" err="1"/>
              <a:t>pCR</a:t>
            </a:r>
            <a:r>
              <a:rPr lang="en-US" altLang="zh-CN" sz="1600" dirty="0"/>
              <a:t> approved to close Editor’s notes on KI#3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Latest TR version: TR 23.761 v1.5.0 available </a:t>
            </a:r>
            <a:r>
              <a:rPr lang="en-US" altLang="zh-CN" sz="1600" dirty="0">
                <a:hlinkClick r:id="rId3"/>
              </a:rPr>
              <a:t>here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Send TR 23.761 to SA#92e plenary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C5BBCD29-147C-46E5-9602-185EB2D9BBD3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15037238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SP-200297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CF38648B-43FA-415C-A960-1E67EBF893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9357945"/>
              </p:ext>
            </p:extLst>
          </p:nvPr>
        </p:nvGraphicFramePr>
        <p:xfrm>
          <a:off x="186300" y="1463184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enablers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MUSIM Status after SA2#145E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68007" y="2521520"/>
            <a:ext cx="8709026" cy="36564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Progress since SA#91E: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Normative CRs approved for stage 2 specifications - TS 23.401/23.501/23.502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fr-FR" altLang="zh-CN" sz="1400" dirty="0"/>
              <a:t>List of </a:t>
            </a:r>
            <a:r>
              <a:rPr lang="fr-FR" altLang="zh-CN" sz="1400" dirty="0" err="1"/>
              <a:t>approved</a:t>
            </a:r>
            <a:r>
              <a:rPr lang="fr-FR" altLang="zh-CN" sz="1400" dirty="0"/>
              <a:t> </a:t>
            </a:r>
            <a:r>
              <a:rPr lang="fr-FR" altLang="zh-CN" sz="1400" dirty="0" err="1"/>
              <a:t>CRs</a:t>
            </a:r>
            <a:r>
              <a:rPr lang="fr-FR" altLang="zh-CN" sz="1400" dirty="0"/>
              <a:t> to </a:t>
            </a:r>
            <a:r>
              <a:rPr lang="fr-FR" altLang="zh-CN" sz="1400" dirty="0" err="1"/>
              <a:t>be</a:t>
            </a:r>
            <a:r>
              <a:rPr lang="fr-FR" altLang="zh-CN" sz="1400" dirty="0"/>
              <a:t> </a:t>
            </a:r>
            <a:r>
              <a:rPr lang="fr-FR" altLang="zh-CN" sz="1400" dirty="0" err="1"/>
              <a:t>provided</a:t>
            </a:r>
            <a:r>
              <a:rPr lang="fr-FR" altLang="zh-CN" sz="1400" dirty="0"/>
              <a:t> </a:t>
            </a:r>
            <a:r>
              <a:rPr lang="fr-FR" altLang="zh-CN" sz="1400" dirty="0" err="1"/>
              <a:t>here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39538537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MUSIM status after SA2#145E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Alignment may be needed with RAN2 conclusions.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/>
              <a:t>SA3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Check SA2 working assumptions against SA3 study conclusions</a:t>
            </a:r>
            <a:r>
              <a:rPr lang="en-GB" sz="1200" dirty="0"/>
              <a:t>.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(SA2#146E)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Maintenance and alignment with RAN2 conclusions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Normative work expected to be completed by SA#92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Alignment may be needed with RAN2 conclusions.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SA3 progress could impact the agreed solutions in SA2.</a:t>
            </a:r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6473</TotalTime>
  <Words>217</Words>
  <Application>Microsoft Office PowerPoint</Application>
  <PresentationFormat>On-screen Show (4:3)</PresentationFormat>
  <Paragraphs>58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SA WG2 Status report for MUSIM</vt:lpstr>
      <vt:lpstr>FS_MUSIM status after SA2#145E</vt:lpstr>
      <vt:lpstr>MUSIM Status after SA2#145E</vt:lpstr>
      <vt:lpstr>MUSIM status after SA2#145E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 user</cp:lastModifiedBy>
  <cp:revision>1277</cp:revision>
  <dcterms:created xsi:type="dcterms:W3CDTF">2008-08-30T09:32:10Z</dcterms:created>
  <dcterms:modified xsi:type="dcterms:W3CDTF">2021-05-10T20:28:03Z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