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576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65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5/8/2021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5/8/2021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#145E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17-28 May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732867" y="324480"/>
            <a:ext cx="2335351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S2-2103960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WG2#145E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17-28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May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 (</a:t>
            </a:r>
            <a:r>
              <a:rPr lang="en-US" altLang="zh-CN" sz="1800" b="1" dirty="0">
                <a:latin typeface="Arial" charset="0"/>
              </a:rPr>
              <a:t>vivo</a:t>
            </a:r>
            <a:r>
              <a:rPr lang="en-GB" sz="1800" b="1" dirty="0">
                <a:latin typeface="Arial" charset="0"/>
              </a:rPr>
              <a:t>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 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SA#89E:</a:t>
            </a:r>
          </a:p>
          <a:p>
            <a:pPr lvl="1"/>
            <a:r>
              <a:rPr lang="en-US" sz="1400" dirty="0"/>
              <a:t>None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Start normative work as per agreed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SA#90-e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0998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Continue the normative work and make progress for all the concluded KIs except KI#15, whose normative work has been started but has no CR(s) agreed.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47 CRs agreed for 23.288, 11 CRs agreed for 23.501, 16 CRs agreed for 23.502 and 3 LS Response 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How to reword the limitation of the sharing of models or model meta data in Release 17 is postponed.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14 CRs agreed for 23.288, 1 CR agreed for 23.501, 4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1401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40%(#143E) -&gt; 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(1/5)</a:t>
            </a:r>
          </a:p>
        </p:txBody>
      </p:sp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2 CRs agreed for 23.502, 1 LS OUT to SA3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 agreed for 23.288, 1 CR agreed for 23.502, 1 LS OUT to SA5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CRs agreed for 23.288, 4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Both LS out to SA3 and CR(s)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reword the limitation of the sharing of models or model meta data in Release 17 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SA3 </a:t>
            </a:r>
            <a:r>
              <a:rPr lang="en-GB" altLang="zh-CN" sz="1200" dirty="0"/>
              <a:t>about </a:t>
            </a:r>
            <a:r>
              <a:rPr lang="en-GB" sz="1200" dirty="0"/>
              <a:t>security aspects for the method of collection of data from the UE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LS </a:t>
            </a:r>
            <a:r>
              <a:rPr lang="en-US" altLang="zh-CN" sz="1200" dirty="0"/>
              <a:t>sent to SA3 </a:t>
            </a:r>
            <a:r>
              <a:rPr lang="en-GB" altLang="zh-CN" sz="1200" dirty="0"/>
              <a:t>about</a:t>
            </a:r>
            <a:r>
              <a:rPr lang="en-GB" sz="1200" dirty="0"/>
              <a:t> Transaction Information - Dispersion Analytics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Continue the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SA2#144E  (5/5)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C3DC8A1-98BA-4AF8-8B30-F1D3E1D80CC7}">
  <ds:schemaRefs>
    <ds:schemaRef ds:uri="26cfccf3-d9f9-43bb-aadf-58351eb1ba08"/>
    <ds:schemaRef ds:uri="http://purl.org/dc/elements/1.1/"/>
    <ds:schemaRef ds:uri="http://schemas.microsoft.com/office/2006/documentManagement/types"/>
    <ds:schemaRef ds:uri="http://purl.org/dc/dcmitype/"/>
    <ds:schemaRef ds:uri="http://schemas.openxmlformats.org/package/2006/metadata/core-properties"/>
    <ds:schemaRef ds:uri="http://purl.org/dc/terms/"/>
    <ds:schemaRef ds:uri="9fcd8246-0349-4f28-bf6f-1f0b2b4b9468"/>
    <ds:schemaRef ds:uri="http://www.w3.org/XML/1998/namespace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15709</TotalTime>
  <Words>929</Words>
  <Application>Microsoft Office PowerPoint</Application>
  <PresentationFormat>全屏显示(4:3)</PresentationFormat>
  <Paragraphs>115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eNA_ph2 status after SA2#144E (1/5)</vt:lpstr>
      <vt:lpstr>eNA_ph2 status after SA2#144E (2/5)</vt:lpstr>
      <vt:lpstr>eNA_ph2 status after SA2#144E (3/5)</vt:lpstr>
      <vt:lpstr>eNA_ph2 status after SA2#144E (4/5)</vt:lpstr>
      <vt:lpstr>eNA_ph2 status after  SA2#144E  (5/5)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</cp:lastModifiedBy>
  <cp:revision>1778</cp:revision>
  <dcterms:created xsi:type="dcterms:W3CDTF">2008-08-30T09:32:10Z</dcterms:created>
  <dcterms:modified xsi:type="dcterms:W3CDTF">2021-05-08T14:19:44Z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</Properties>
</file>