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3" r:id="rId7"/>
    <p:sldId id="791" r:id="rId8"/>
    <p:sldId id="792" r:id="rId9"/>
    <p:sldId id="794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30" d="100"/>
          <a:sy n="130" d="100"/>
        </p:scale>
        <p:origin x="1368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24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09 March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S2-2100352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24 February – 09 March,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FS_eNPN</a:t>
            </a:r>
            <a:r>
              <a:rPr lang="en-US" altLang="de-DE" sz="3600" b="1" dirty="0"/>
              <a:t> and </a:t>
            </a:r>
            <a:r>
              <a:rPr lang="en-US" altLang="de-DE" sz="3600" b="1" dirty="0" err="1"/>
              <a:t>eNPN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SA2#143E (1/4)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is captured in TR 23.700-07 and v1.3.0 will be available </a:t>
            </a:r>
            <a:r>
              <a:rPr lang="de-DE" altLang="de-DE" sz="1200" kern="0" dirty="0">
                <a:hlinkClick r:id="rId3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five e-meetings have been used.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noted proposing general conclusion of SNPN support for other features e.g. 5MBS, i.e. assumed not part of </a:t>
            </a:r>
            <a:r>
              <a:rPr lang="en-US" altLang="de-DE" sz="1200" kern="0" dirty="0" err="1"/>
              <a:t>eNPN</a:t>
            </a:r>
            <a:r>
              <a:rPr lang="en-US" altLang="de-DE" sz="1200" kern="0" dirty="0"/>
              <a:t>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agreed updating a solution.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P-CR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P-CRs noted with proposed conclusion updates related to Credentials Holder with AAA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P-CRs noted with proposed conclusion updates related to simultaneous connections for UEs with one subscription and mobility (related to a not handled SA1 LS reply in S1-210356)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  <a:endParaRPr lang="de-DE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5755838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(2/4)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4 P-CRs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updating evaluation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agreed updating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sent to CT1 and SA3 on UE capabilities indication in UPU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More discussions required for how to enable selection of UP provisioning vs CP provisioning (P-CRs noted), discussions related to above LS sent to CT1 and SA3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agreed clarifying Onboarding SUCI used to determine DCS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agreed clarifying CP provisioning is network-triggered, PDU session establishment for UP provisioning is UE-triggered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agreed clarifying that Group ID (defined by KI#1) can be used for ON-SNPN network selection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P-CRs agreed updating conclusions e.g. removing resolved </a:t>
            </a:r>
            <a:r>
              <a:rPr lang="en-US" altLang="de-DE" sz="1200" kern="0" dirty="0" err="1"/>
              <a:t>ENs.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noted related to ongoing SA3 discussions on one-way primary authentication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P-CR noted proposing options on how AF can configure ON with Provisioning Server address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Progress of unresolved aspects with SA3 dependencies are dependent on SA3 feedback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8040748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SA2#143E (4/4)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conclusions, key issues 1, 3 and 4 impacts RAN, key issue 2 may impact RAN4 (LS feedback outstanding)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Impacts are SIB related for solutions related to Key issues 1, 3 and 4, new RRC indications for solutions related to Key issues 4 and additional NGAP impacts for solutions related to Key issue 4. For Key issue 2 impact may be related to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LS sent to SA3 </a:t>
            </a:r>
            <a:r>
              <a:rPr lang="en-US" altLang="de-DE" sz="1050" dirty="0"/>
              <a:t>indicating that key issues in TR 33.857 are not complete with regards to Provisioning (S2-2009132)</a:t>
            </a:r>
            <a:r>
              <a:rPr lang="de-DE" sz="105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KI#1: Whether AUSF or separate NF is to interact with AAA-S using non-SBI protocol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KI#4: Selection of CP vs UP provisioning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(SA2#144E)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normative work based on TR conclusions and feedback from other WGs</a:t>
            </a:r>
            <a:endParaRPr lang="en-US" altLang="zh-CN" sz="100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Submit TR 23.700-07 to SA#90 plenary for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Agree an update of the WID based on the updated TR conclusions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SA#91e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Updated 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exchanges with SA1, SA3, CT1 WGs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identified by TR conclusions as follows: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solutions related to Key issues 1, 3 and 4,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New RRC indications during RRC establishment for solutions related to Key issues 4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Additional NGAP impacts for solutions related to Key issue 4.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Key issue 2 impact may be related to (RAN4) UE performance requirements when UE 2Rx/2Tx capable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TR proposed to be sent for approval with cover sheet explaining aspects to be considered during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An updated WID has been agreed based on the agreed updates to the TR conclusions for </a:t>
            </a:r>
            <a:r>
              <a:rPr lang="en-US" altLang="zh-CN" sz="1200" kern="0" dirty="0"/>
              <a:t>KI#3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81289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 err="1"/>
              <a:t>eNPN</a:t>
            </a:r>
            <a:r>
              <a:rPr lang="en-US" altLang="de-DE" b="1" dirty="0"/>
              <a:t> Status at SA#91e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SA#90-e: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WID update agreed as per agreed updates to the TR 23.700-07 conclusions for KI#3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reply to RAN2 agreed answering some of the questions asked by RAN2 for the </a:t>
            </a:r>
            <a:r>
              <a:rPr lang="en-US" altLang="zh-CN" sz="1200" kern="0" dirty="0" err="1"/>
              <a:t>eNPN</a:t>
            </a:r>
            <a:r>
              <a:rPr lang="en-US" altLang="zh-CN" sz="1200" kern="0" dirty="0"/>
              <a:t> feature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sent to CT1 and SA3 whether to use UPU or </a:t>
            </a:r>
            <a:r>
              <a:rPr lang="en-US" altLang="zh-CN" sz="1200" kern="0" dirty="0" err="1"/>
              <a:t>SoR</a:t>
            </a:r>
            <a:r>
              <a:rPr lang="en-US" altLang="zh-CN" sz="1200" kern="0" dirty="0"/>
              <a:t> for updating the Separate Entity controlled lists for SNPN selection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4 CRs agreed to TS 23.501 related to KI#1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2 CRs agreed to TS 23.501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1 CR agreed to TS 23.501, 2 CRs agreed to TS 23.503 related to KI#3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CRs addressing KI#1</a:t>
            </a:r>
            <a:endParaRPr lang="en-US" sz="1100" kern="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TBD whether </a:t>
            </a:r>
            <a:r>
              <a:rPr lang="en-US" sz="1200" kern="0" dirty="0" err="1"/>
              <a:t>eCall</a:t>
            </a:r>
            <a:r>
              <a:rPr lang="en-US" sz="1200" kern="0" dirty="0"/>
              <a:t> and PWS is to be enabled for SNPNs</a:t>
            </a:r>
            <a:endParaRPr lang="en-US" sz="15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CRs for the uncovered functionality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Progress CRs as per the feedback from other WGs e.g. SA3 on UE Onboarding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922222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23043</TotalTime>
  <Words>1040</Words>
  <Application>Microsoft Office PowerPoint</Application>
  <PresentationFormat>On-screen Show (4:3)</PresentationFormat>
  <Paragraphs>126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FS_eNPN and eNPN Status Report</vt:lpstr>
      <vt:lpstr>FS_eNPN status after SA2#143E (1/4)</vt:lpstr>
      <vt:lpstr>FS_eNPN status after SA2#142E (2/4)</vt:lpstr>
      <vt:lpstr>FS_eNPN status after SA2#143E (4/4)</vt:lpstr>
      <vt:lpstr>FS_eNPN Status at SA#91e</vt:lpstr>
      <vt:lpstr>eNPN Status at SA#91e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1560</cp:revision>
  <dcterms:created xsi:type="dcterms:W3CDTF">2008-08-30T09:32:10Z</dcterms:created>
  <dcterms:modified xsi:type="dcterms:W3CDTF">2021-03-10T12:42:36Z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