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08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464CA0F5-BE9C-4514-A07E-FA03A8287BAF}"/>
    <pc:docChg chg="modSld">
      <pc:chgData name="Stefano Faccin" userId="bf6741b5-36bc-4b59-a73a-f03584833b71" providerId="ADAL" clId="{464CA0F5-BE9C-4514-A07E-FA03A8287BAF}" dt="2021-03-05T16:57:00.770" v="6" actId="20577"/>
      <pc:docMkLst>
        <pc:docMk/>
      </pc:docMkLst>
      <pc:sldChg chg="modSp mod">
        <pc:chgData name="Stefano Faccin" userId="bf6741b5-36bc-4b59-a73a-f03584833b71" providerId="ADAL" clId="{464CA0F5-BE9C-4514-A07E-FA03A8287BAF}" dt="2021-03-05T16:56:45.812" v="3" actId="20577"/>
        <pc:sldMkLst>
          <pc:docMk/>
          <pc:sldMk cId="2355700947" sldId="789"/>
        </pc:sldMkLst>
        <pc:graphicFrameChg chg="modGraphic">
          <ac:chgData name="Stefano Faccin" userId="bf6741b5-36bc-4b59-a73a-f03584833b71" providerId="ADAL" clId="{464CA0F5-BE9C-4514-A07E-FA03A8287BAF}" dt="2021-03-05T16:56:45.812" v="3" actId="20577"/>
          <ac:graphicFrameMkLst>
            <pc:docMk/>
            <pc:sldMk cId="2355700947" sldId="789"/>
            <ac:graphicFrameMk id="6" creationId="{542FBB54-B6B3-47FA-AF8E-F1894DC52459}"/>
          </ac:graphicFrameMkLst>
        </pc:graphicFrameChg>
      </pc:sldChg>
      <pc:sldChg chg="modSp mod">
        <pc:chgData name="Stefano Faccin" userId="bf6741b5-36bc-4b59-a73a-f03584833b71" providerId="ADAL" clId="{464CA0F5-BE9C-4514-A07E-FA03A8287BAF}" dt="2021-03-05T16:57:00.770" v="6" actId="20577"/>
        <pc:sldMkLst>
          <pc:docMk/>
          <pc:sldMk cId="1304530617" sldId="791"/>
        </pc:sldMkLst>
        <pc:spChg chg="mod">
          <ac:chgData name="Stefano Faccin" userId="bf6741b5-36bc-4b59-a73a-f03584833b71" providerId="ADAL" clId="{464CA0F5-BE9C-4514-A07E-FA03A8287BAF}" dt="2021-03-05T16:57:00.770" v="6" actId="20577"/>
          <ac:spMkLst>
            <pc:docMk/>
            <pc:sldMk cId="1304530617" sldId="791"/>
            <ac:spMk id="4" creationId="{07639B51-7A60-40FF-963D-02AC48416E7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24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09 March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S2-2101809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24 February – 09 March,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SA WG2 Status report for ID_UAS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Stefano Faccin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Qualcomm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ID_UAS status after SA2#143E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ID_UAS is captured in TS 23.256.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9247031"/>
              </p:ext>
            </p:extLst>
          </p:nvPr>
        </p:nvGraphicFramePr>
        <p:xfrm>
          <a:off x="179388" y="127697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ID_UAS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Discussion on expanding the applicability of EAP-based UAV authentication to be applicable beyond UAV, i.e. a generic API-based solution for authentication, may require SA3 feedback.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The conclusion from the TR whether to use a UUAA procedure based on API, instead of an EAP-based procedure, was challenged in SA2#143E and related papers could not be approved. Note that the conclusion was driven by an LS from the aviation community indicating no interest in EAP-based solutions.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(SA2#144E)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normative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Submit T2 23.256 to SA#92-e plenary for approval.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If basic TR conclusions are being challenged, there is a risk of inability to complete the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21145</TotalTime>
  <Words>214</Words>
  <Application>Microsoft Office PowerPoint</Application>
  <PresentationFormat>On-screen Show (4:3)</PresentationFormat>
  <Paragraphs>31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SA WG2 Status report for ID_UAS</vt:lpstr>
      <vt:lpstr>ID_UAS status after SA2#143E (1/2)</vt:lpstr>
      <vt:lpstr>FS_eNPN status after SA2#143E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QC01-0305</cp:lastModifiedBy>
  <cp:revision>1514</cp:revision>
  <dcterms:created xsi:type="dcterms:W3CDTF">2008-08-30T09:32:10Z</dcterms:created>
  <dcterms:modified xsi:type="dcterms:W3CDTF">2021-03-08T22:46:36Z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