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C5E4F-B484-4A0D-9F0B-7342C5FE668C}" v="11" dt="2020-11-23T13:18:43.3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652C5E4F-B484-4A0D-9F0B-7342C5FE668C}"/>
    <pc:docChg chg="undo modSld">
      <pc:chgData name="Dario Serafino Tonesi" userId="6d103109-cf3a-48ef-be5b-21be2a90073b" providerId="ADAL" clId="{652C5E4F-B484-4A0D-9F0B-7342C5FE668C}" dt="2020-11-23T13:21:02.131" v="440" actId="13926"/>
      <pc:docMkLst>
        <pc:docMk/>
      </pc:docMkLst>
      <pc:sldChg chg="modSp">
        <pc:chgData name="Dario Serafino Tonesi" userId="6d103109-cf3a-48ef-be5b-21be2a90073b" providerId="ADAL" clId="{652C5E4F-B484-4A0D-9F0B-7342C5FE668C}" dt="2020-11-23T13:21:02.131" v="440" actId="13926"/>
        <pc:sldMkLst>
          <pc:docMk/>
          <pc:sldMk cId="736702740" sldId="806"/>
        </pc:sldMkLst>
        <pc:spChg chg="mod">
          <ac:chgData name="Dario Serafino Tonesi" userId="6d103109-cf3a-48ef-be5b-21be2a90073b" providerId="ADAL" clId="{652C5E4F-B484-4A0D-9F0B-7342C5FE668C}" dt="2020-11-23T13:21:02.131" v="440" actId="13926"/>
          <ac:spMkLst>
            <pc:docMk/>
            <pc:sldMk cId="736702740" sldId="806"/>
            <ac:spMk id="31764" creationId="{00000000-0000-0000-0000-000000000000}"/>
          </ac:spMkLst>
        </pc:spChg>
        <pc:graphicFrameChg chg="modGraphic">
          <ac:chgData name="Dario Serafino Tonesi" userId="6d103109-cf3a-48ef-be5b-21be2a90073b" providerId="ADAL" clId="{652C5E4F-B484-4A0D-9F0B-7342C5FE668C}" dt="2020-11-23T13:20:28.152" v="419" actId="13926"/>
          <ac:graphicFrameMkLst>
            <pc:docMk/>
            <pc:sldMk cId="736702740" sldId="806"/>
            <ac:graphicFrameMk id="5" creationId="{00000000-0000-0000-0000-000000000000}"/>
          </ac:graphicFrameMkLst>
        </pc:graphicFrameChg>
      </pc:sldChg>
      <pc:sldChg chg="modSp">
        <pc:chgData name="Dario Serafino Tonesi" userId="6d103109-cf3a-48ef-be5b-21be2a90073b" providerId="ADAL" clId="{652C5E4F-B484-4A0D-9F0B-7342C5FE668C}" dt="2020-11-23T13:10:56.957" v="11" actId="13926"/>
        <pc:sldMkLst>
          <pc:docMk/>
          <pc:sldMk cId="669347059" sldId="810"/>
        </pc:sldMkLst>
        <pc:graphicFrameChg chg="modGraphic">
          <ac:chgData name="Dario Serafino Tonesi" userId="6d103109-cf3a-48ef-be5b-21be2a90073b" providerId="ADAL" clId="{652C5E4F-B484-4A0D-9F0B-7342C5FE668C}" dt="2020-11-23T13:10:56.957" v="11" actId="13926"/>
          <ac:graphicFrameMkLst>
            <pc:docMk/>
            <pc:sldMk cId="669347059" sldId="810"/>
            <ac:graphicFrameMk id="5" creationId="{00000000-0000-0000-0000-000000000000}"/>
          </ac:graphicFrameMkLst>
        </pc:graphicFrameChg>
      </pc:sldChg>
      <pc:sldChg chg="addSp delSp modSp">
        <pc:chgData name="Dario Serafino Tonesi" userId="6d103109-cf3a-48ef-be5b-21be2a90073b" providerId="ADAL" clId="{652C5E4F-B484-4A0D-9F0B-7342C5FE668C}" dt="2020-11-23T13:19:58.340" v="405" actId="13926"/>
        <pc:sldMkLst>
          <pc:docMk/>
          <pc:sldMk cId="1567447080" sldId="811"/>
        </pc:sldMkLst>
        <pc:spChg chg="mod">
          <ac:chgData name="Dario Serafino Tonesi" userId="6d103109-cf3a-48ef-be5b-21be2a90073b" providerId="ADAL" clId="{652C5E4F-B484-4A0D-9F0B-7342C5FE668C}" dt="2020-11-23T13:12:38.974" v="47" actId="13926"/>
          <ac:spMkLst>
            <pc:docMk/>
            <pc:sldMk cId="1567447080" sldId="811"/>
            <ac:spMk id="2" creationId="{7004E1B6-7C10-4462-B5DD-BB275803E4D3}"/>
          </ac:spMkLst>
        </pc:spChg>
        <pc:spChg chg="add del">
          <ac:chgData name="Dario Serafino Tonesi" userId="6d103109-cf3a-48ef-be5b-21be2a90073b" providerId="ADAL" clId="{652C5E4F-B484-4A0D-9F0B-7342C5FE668C}" dt="2020-11-23T13:14:01.491" v="60"/>
          <ac:spMkLst>
            <pc:docMk/>
            <pc:sldMk cId="1567447080" sldId="811"/>
            <ac:spMk id="3" creationId="{9E641E2C-E13B-41C3-99E4-101FCC33D697}"/>
          </ac:spMkLst>
        </pc:spChg>
        <pc:spChg chg="mod">
          <ac:chgData name="Dario Serafino Tonesi" userId="6d103109-cf3a-48ef-be5b-21be2a90073b" providerId="ADAL" clId="{652C5E4F-B484-4A0D-9F0B-7342C5FE668C}" dt="2020-11-23T13:19:58.340" v="405" actId="13926"/>
          <ac:spMkLst>
            <pc:docMk/>
            <pc:sldMk cId="1567447080" sldId="811"/>
            <ac:spMk id="4" creationId="{07639B51-7A60-40FF-963D-02AC48416E72}"/>
          </ac:spMkLst>
        </pc:spChg>
        <pc:spChg chg="add del">
          <ac:chgData name="Dario Serafino Tonesi" userId="6d103109-cf3a-48ef-be5b-21be2a90073b" providerId="ADAL" clId="{652C5E4F-B484-4A0D-9F0B-7342C5FE668C}" dt="2020-11-23T13:17:38.890" v="174"/>
          <ac:spMkLst>
            <pc:docMk/>
            <pc:sldMk cId="1567447080" sldId="811"/>
            <ac:spMk id="5" creationId="{24637EA7-E955-49D9-A7D3-89142C925CE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2020-11-23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2020-11-23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S2-2009116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WG2#142E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Nov 16 - 20,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</a:t>
            </a:r>
            <a:r>
              <a:rPr lang="en-US" altLang="zh-CN" sz="3600" b="1" dirty="0"/>
              <a:t>ATSSS</a:t>
            </a:r>
            <a:r>
              <a:rPr lang="en-GB" sz="3600" b="1" dirty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br>
              <a:rPr lang="en-GB" altLang="zh-CN" b="1" dirty="0"/>
            </a:br>
            <a:r>
              <a:rPr lang="en-US" altLang="de-DE" b="1" dirty="0"/>
              <a:t>status after SA2#142</a:t>
            </a:r>
            <a:r>
              <a:rPr lang="en-US" altLang="zh-CN" b="1" dirty="0"/>
              <a:t>E</a:t>
            </a:r>
            <a:r>
              <a:rPr lang="en-US" altLang="de-DE" b="1" dirty="0"/>
              <a:t> (1/2)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01510235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573862"/>
            <a:ext cx="8554480" cy="35219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en-US" altLang="zh-CN" sz="1200" dirty="0"/>
              <a:t>ATSSS_Ph2</a:t>
            </a:r>
            <a:r>
              <a:rPr lang="de-DE" altLang="de-DE" sz="1200" dirty="0"/>
              <a:t> is captured in TR 23.700-93 and v1.2.0 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Good progress on evaluation and conclusion for </a:t>
            </a:r>
            <a:r>
              <a:rPr lang="en-US" altLang="zh-CN" sz="1200" dirty="0"/>
              <a:t>k</a:t>
            </a:r>
            <a:r>
              <a:rPr lang="en-US" altLang="de-DE" sz="1200" dirty="0"/>
              <a:t>ey issue 1 and key issue 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On key issue 2 there are open issues with dependency on IETF progress.  An LS is agreed to send to IETF.  Later on SA2 may decide whether to continue the R-17normative work on this key issue.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P-CRs agreed updating existing solutions. 3 P-CRs agreed updating the evolutions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2 P-CRs agreed updating existing solutions. 1 P-CR agreed updating the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000000"/>
                </a:solidFill>
              </a:rPr>
              <a:t>5 open issues are identified with dependency on the IETF progress</a:t>
            </a:r>
            <a:r>
              <a:rPr lang="en-US" altLang="zh-CN" sz="1200" dirty="0">
                <a:solidFill>
                  <a:srgbClr val="000000"/>
                </a:solidFill>
              </a:rPr>
              <a:t>.</a:t>
            </a:r>
            <a:endParaRPr lang="en-US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000000"/>
                </a:solidFill>
              </a:rPr>
              <a:t>Next Steps</a:t>
            </a:r>
            <a:r>
              <a:rPr lang="en-US" altLang="zh-CN" sz="1200" dirty="0">
                <a:solidFill>
                  <a:srgbClr val="000000"/>
                </a:solidFill>
              </a:rPr>
              <a:t>: Decides whether this key issue can be pursued in Rel-17 normative work based on feedback from IETF on whether WG </a:t>
            </a:r>
            <a:r>
              <a:rPr lang="en-GB" altLang="zh-CN" sz="1200" dirty="0">
                <a:solidFill>
                  <a:srgbClr val="000000"/>
                </a:solidFill>
              </a:rPr>
              <a:t>WG draft for multipath QUIC extensions can be adopted by the end of March 2021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P-CRs agreed updating the 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Final conclusion was </a:t>
            </a:r>
            <a:r>
              <a:rPr lang="en-US" altLang="zh-CN" sz="120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None.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/>
              <a:t> status after SA2#14</a:t>
            </a:r>
            <a:r>
              <a:rPr lang="en-US" altLang="de-DE" sz="2800" b="1" dirty="0">
                <a:highlight>
                  <a:srgbClr val="FFFF00"/>
                </a:highlight>
              </a:rPr>
              <a:t>2</a:t>
            </a:r>
            <a:r>
              <a:rPr lang="en-US" altLang="de-DE" sz="2800" b="1" dirty="0"/>
              <a:t>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>
                <a:highlight>
                  <a:srgbClr val="FFFF00"/>
                </a:highlight>
              </a:rPr>
              <a:t>IETF</a:t>
            </a:r>
            <a:r>
              <a:rPr lang="en-US" sz="1600" b="1" dirty="0"/>
              <a:t>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QUIC multipath extension, which will need to be specified by IETF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highlight>
                  <a:srgbClr val="FFFF00"/>
                </a:highlight>
              </a:rPr>
              <a:t>Applicability of other IETF protocols, such as the MASQUE protocol or the tunnel protocol.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highlight>
                  <a:srgbClr val="FFFF00"/>
                </a:highlight>
              </a:rPr>
              <a:t>Study of QUIC with NULL encryption.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(SA2#143E)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FFFF00"/>
                </a:highlight>
              </a:rPr>
              <a:t>Finalize the conclusions for the KIs with open issues (pending IETF feedback).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highlight>
                  <a:srgbClr val="FFFF00"/>
                </a:highlight>
              </a:rPr>
              <a:t>Start normative work for the concluded key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highlight>
                  <a:srgbClr val="FFFF00"/>
                </a:highlight>
              </a:rPr>
              <a:t>SA2#143E (Mar 2021): Start normative work for concluded KI#1 and KI#3 and finalize the evaluation and conclusion of KI#2.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>
                <a:highlight>
                  <a:srgbClr val="FFFF00"/>
                </a:highlight>
              </a:rPr>
              <a:t>KI#2 may be left out of Rel-17 normative work if IETF feedback is not received by SA#143E</a:t>
            </a: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/>
              <a:t>12/12) For SA#90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Solutions update and final conclusion are agreed for key issue 1 and key issue 3.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Agree to use MP-QUIC based solutions for UDP/IP traffic for key issue 2 (</a:t>
            </a:r>
            <a:r>
              <a:rPr lang="en-US" altLang="zh-CN" sz="1400" dirty="0">
                <a:highlight>
                  <a:srgbClr val="FFFF00"/>
                </a:highlight>
              </a:rPr>
              <a:t>pending</a:t>
            </a:r>
            <a:r>
              <a:rPr lang="en-US" altLang="zh-CN" sz="1400" dirty="0"/>
              <a:t> IETF </a:t>
            </a:r>
            <a:r>
              <a:rPr lang="en-US" altLang="zh-CN" sz="1400" dirty="0">
                <a:highlight>
                  <a:srgbClr val="FFFF00"/>
                </a:highlight>
              </a:rPr>
              <a:t>feedback</a:t>
            </a:r>
            <a:r>
              <a:rPr lang="en-US" altLang="zh-CN" sz="1400" dirty="0"/>
              <a:t>)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Start normative work for key issue 1 and key issue 3..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Decide </a:t>
            </a:r>
            <a:r>
              <a:rPr lang="en-US" altLang="zh-CN" sz="1400" dirty="0">
                <a:solidFill>
                  <a:srgbClr val="000000"/>
                </a:solidFill>
              </a:rPr>
              <a:t>whether key issue 2 can be pursued in Rel-17 normative work after receiving feedback from IETF on whether WG </a:t>
            </a:r>
            <a:r>
              <a:rPr lang="en-GB" altLang="zh-CN" sz="1400" dirty="0">
                <a:solidFill>
                  <a:srgbClr val="000000"/>
                </a:solidFill>
              </a:rPr>
              <a:t>WG draft for multipath QUIC extensions can be adopted by the end of March 2021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946746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026D506A4D0E4382B44497E8E633E5" ma:contentTypeVersion="13" ma:contentTypeDescription="Create a new document." ma:contentTypeScope="" ma:versionID="da075684dcb43835dd86e0e98397f319">
  <xsd:schema xmlns:xsd="http://www.w3.org/2001/XMLSchema" xmlns:xs="http://www.w3.org/2001/XMLSchema" xmlns:p="http://schemas.microsoft.com/office/2006/metadata/properties" xmlns:ns3="7d7bfe91-c265-4543-a6cc-0a4f43c04e35" xmlns:ns4="b3aad903-30ce-464b-bc6d-8b904a2d2ea3" targetNamespace="http://schemas.microsoft.com/office/2006/metadata/properties" ma:root="true" ma:fieldsID="ae4e38c513b17b4cabaa25ed500fd2b8" ns3:_="" ns4:_="">
    <xsd:import namespace="7d7bfe91-c265-4543-a6cc-0a4f43c04e35"/>
    <xsd:import namespace="b3aad903-30ce-464b-bc6d-8b904a2d2ea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7bfe91-c265-4543-a6cc-0a4f43c04e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aad903-30ce-464b-bc6d-8b904a2d2ea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0DD8A0F-321F-4F51-AE5D-B0B3A5880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7bfe91-c265-4543-a6cc-0a4f43c04e35"/>
    <ds:schemaRef ds:uri="b3aad903-30ce-464b-bc6d-8b904a2d2e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27998</TotalTime>
  <Words>578</Words>
  <Application>Microsoft Office PowerPoint</Application>
  <PresentationFormat>On-screen Show (4:3)</PresentationFormat>
  <Paragraphs>70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FS_ATSSS_Ph2 Status Report</vt:lpstr>
      <vt:lpstr>FS_ATSSS_Ph2 status after SA2#142E (1/2)</vt:lpstr>
      <vt:lpstr>FS_ATSSS_Ph2 status after SA2#142E (2/2)</vt:lpstr>
      <vt:lpstr>2.4) Rel-17 Study/Work (12/12) For SA#90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Dario Serafino Tonesi</cp:lastModifiedBy>
  <cp:revision>1280</cp:revision>
  <dcterms:created xsi:type="dcterms:W3CDTF">2008-08-30T09:32:10Z</dcterms:created>
  <dcterms:modified xsi:type="dcterms:W3CDTF">2020-11-23T13:21:03Z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0x010100C4026D506A4D0E4382B44497E8E633E5</vt:lpwstr>
  </property>
</Properties>
</file>