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130" d="100"/>
          <a:sy n="130" d="100"/>
        </p:scale>
        <p:origin x="73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–20,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S2-2009071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019045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87%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SA#89E: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24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Updated solutions, resolved open items related to conclusion and stabilized conclusions for KI#1, KI#2, KI#3A,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Editor notes requiring resolution remain. One is expected to be resolved as part of normative phase, other two in the TR.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submitted TR 23.700-20 cover sheet for TSG SA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Start normative work in Q1.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v1.3.0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3 ENs </a:t>
            </a:r>
            <a:r>
              <a:rPr lang="de-DE" altLang="de-DE" sz="1400" dirty="0" err="1"/>
              <a:t>remain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however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respective</a:t>
            </a:r>
            <a:r>
              <a:rPr lang="de-DE" altLang="de-DE" sz="1400" dirty="0"/>
              <a:t> Key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are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clear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stable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thus</a:t>
            </a:r>
            <a:r>
              <a:rPr lang="de-DE" altLang="de-DE" sz="1400" dirty="0"/>
              <a:t> normative </a:t>
            </a:r>
            <a:r>
              <a:rPr lang="de-DE" altLang="de-DE" sz="1400" dirty="0" err="1"/>
              <a:t>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can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start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</a:t>
            </a:r>
            <a:r>
              <a:rPr lang="de-DE" altLang="de-DE" sz="1400" dirty="0" err="1"/>
              <a:t>preferred</a:t>
            </a:r>
            <a:r>
              <a:rPr lang="de-DE" altLang="de-DE" sz="1400" dirty="0"/>
              <a:t> User plane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generating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announce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message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forwarding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in </a:t>
            </a:r>
            <a:r>
              <a:rPr lang="de-DE" altLang="de-DE" sz="1400" dirty="0" err="1"/>
              <a:t>case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UE-UE </a:t>
            </a:r>
            <a:r>
              <a:rPr lang="de-DE" altLang="de-DE" sz="1400" dirty="0" err="1"/>
              <a:t>communication</a:t>
            </a:r>
            <a:r>
              <a:rPr lang="de-DE" altLang="de-DE" sz="1400" dirty="0"/>
              <a:t> for all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Pending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related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burst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spread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jitter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pending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normative CR for specification impact based on agreed conclusion,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Send LS out to SA1 for H&amp;F for Ethernet PDU sessions.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Resolve other open issues in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PTP,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services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policy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charging</a:t>
            </a:r>
            <a:endParaRPr lang="de-DE" alt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period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de-DE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Burst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Time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for </a:t>
            </a:r>
            <a:r>
              <a:rPr lang="de-DE" altLang="de-DE" sz="1400" dirty="0" err="1">
                <a:ea typeface="+mn-ea"/>
                <a:cs typeface="+mn-cs"/>
              </a:rPr>
              <a:t>agreed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. Resolve one open item as part of normative work; others in the TR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Normative work is expected to complete SA#92E.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Contentious issues (see above).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71c5aaf6-e6ce-465b-b873-5148d2a4c105"/>
    <ds:schemaRef ds:uri="e0d6c333-3612-4d65-a7f4-5976eb42d46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67c731b-696e-4d20-8664-fee8943d9cc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6563</TotalTime>
  <Words>603</Words>
  <Application>Microsoft Office PowerPoint</Application>
  <PresentationFormat>On-screen Show (4:3)</PresentationFormat>
  <Paragraphs>76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QC_23</cp:lastModifiedBy>
  <cp:revision>1271</cp:revision>
  <dcterms:created xsi:type="dcterms:W3CDTF">2008-08-30T09:32:10Z</dcterms:created>
  <dcterms:modified xsi:type="dcterms:W3CDTF">2020-11-23T17:57:44Z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