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625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EAA63D8E-C4E5-4160-A5DE-252CAAB33F38}"/>
    <pc:docChg chg="undo custSel modSld">
      <pc:chgData name="Chandramouli, Devaki (Nokia - US/Dallas)" userId="ebf2a9f8-651b-4485-926f-9d93c0eafbc5" providerId="ADAL" clId="{EAA63D8E-C4E5-4160-A5DE-252CAAB33F38}" dt="2020-11-21T08:24:19.473" v="1470" actId="20577"/>
      <pc:docMkLst>
        <pc:docMk/>
      </pc:docMkLst>
      <pc:sldChg chg="modSp">
        <pc:chgData name="Chandramouli, Devaki (Nokia - US/Dallas)" userId="ebf2a9f8-651b-4485-926f-9d93c0eafbc5" providerId="ADAL" clId="{EAA63D8E-C4E5-4160-A5DE-252CAAB33F38}" dt="2020-11-21T08:19:23.436" v="855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EAA63D8E-C4E5-4160-A5DE-252CAAB33F38}" dt="2020-11-21T08:19:23.436" v="855" actId="20577"/>
          <ac:spMkLst>
            <pc:docMk/>
            <pc:sldMk cId="2754923581" sldId="786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AA63D8E-C4E5-4160-A5DE-252CAAB33F38}" dt="2020-11-21T08:11:07.946" v="3" actId="20577"/>
          <ac:graphicFrameMkLst>
            <pc:docMk/>
            <pc:sldMk cId="2754923581" sldId="786"/>
            <ac:graphicFrameMk id="9" creationId="{00000000-0000-0000-0000-000000000000}"/>
          </ac:graphicFrameMkLst>
        </pc:graphicFrameChg>
      </pc:sldChg>
      <pc:sldChg chg="modSp">
        <pc:chgData name="Chandramouli, Devaki (Nokia - US/Dallas)" userId="ebf2a9f8-651b-4485-926f-9d93c0eafbc5" providerId="ADAL" clId="{EAA63D8E-C4E5-4160-A5DE-252CAAB33F38}" dt="2020-11-21T08:20:44.197" v="1068" actId="6549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EAA63D8E-C4E5-4160-A5DE-252CAAB33F38}" dt="2020-11-21T08:20:44.197" v="1068" actId="6549"/>
          <ac:spMkLst>
            <pc:docMk/>
            <pc:sldMk cId="46549111" sldId="787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EAA63D8E-C4E5-4160-A5DE-252CAAB33F38}" dt="2020-11-21T08:24:19.473" v="1470" actId="20577"/>
        <pc:sldMkLst>
          <pc:docMk/>
          <pc:sldMk cId="445503934" sldId="789"/>
        </pc:sldMkLst>
        <pc:spChg chg="mod">
          <ac:chgData name="Chandramouli, Devaki (Nokia - US/Dallas)" userId="ebf2a9f8-651b-4485-926f-9d93c0eafbc5" providerId="ADAL" clId="{EAA63D8E-C4E5-4160-A5DE-252CAAB33F38}" dt="2020-11-21T08:24:19.473" v="1470" actId="20577"/>
          <ac:spMkLst>
            <pc:docMk/>
            <pc:sldMk cId="445503934" sldId="789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C07CE5D9-AAC5-478A-919E-EED9ABA09A47}"/>
    <pc:docChg chg="undo custSel modSld modMainMaster">
      <pc:chgData name="Chandramouli, Devaki (Nokia - US/Dallas)" userId="ebf2a9f8-651b-4485-926f-9d93c0eafbc5" providerId="ADAL" clId="{C07CE5D9-AAC5-478A-919E-EED9ABA09A47}" dt="2020-10-24T04:39:17.433" v="1405" actId="20577"/>
      <pc:docMkLst>
        <pc:docMk/>
      </pc:docMkLst>
      <pc:sldChg chg="modSp">
        <pc:chgData name="Chandramouli, Devaki (Nokia - US/Dallas)" userId="ebf2a9f8-651b-4485-926f-9d93c0eafbc5" providerId="ADAL" clId="{C07CE5D9-AAC5-478A-919E-EED9ABA09A47}" dt="2020-10-24T04:37:46.871" v="1399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C07CE5D9-AAC5-478A-919E-EED9ABA09A47}" dt="2020-10-24T04:37:46.871" v="1399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C07CE5D9-AAC5-478A-919E-EED9ABA09A47}" dt="2020-10-24T04:36:58.873" v="1298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C07CE5D9-AAC5-478A-919E-EED9ABA09A47}" dt="2020-10-24T04:18:38.218" v="519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07CE5D9-AAC5-478A-919E-EED9ABA09A47}" dt="2020-10-24T04:36:58.873" v="1298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modSp">
        <pc:chgData name="Chandramouli, Devaki (Nokia - US/Dallas)" userId="ebf2a9f8-651b-4485-926f-9d93c0eafbc5" providerId="ADAL" clId="{C07CE5D9-AAC5-478A-919E-EED9ABA09A47}" dt="2020-10-24T04:38:19.910" v="1401" actId="255"/>
        <pc:sldMkLst>
          <pc:docMk/>
          <pc:sldMk cId="445503934" sldId="789"/>
        </pc:sldMkLst>
        <pc:spChg chg="mod">
          <ac:chgData name="Chandramouli, Devaki (Nokia - US/Dallas)" userId="ebf2a9f8-651b-4485-926f-9d93c0eafbc5" providerId="ADAL" clId="{C07CE5D9-AAC5-478A-919E-EED9ABA09A47}" dt="2020-10-24T04:36:30.604" v="1297" actId="20577"/>
          <ac:spMkLst>
            <pc:docMk/>
            <pc:sldMk cId="445503934" sldId="789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07CE5D9-AAC5-478A-919E-EED9ABA09A47}" dt="2020-10-24T04:38:19.910" v="1401" actId="255"/>
          <ac:spMkLst>
            <pc:docMk/>
            <pc:sldMk cId="445503934" sldId="789"/>
            <ac:spMk id="29716" creationId="{00000000-0000-0000-0000-000000000000}"/>
          </ac:spMkLst>
        </pc:spChg>
      </pc:sldChg>
      <pc:sldMasterChg chg="modSp">
        <pc:chgData name="Chandramouli, Devaki (Nokia - US/Dallas)" userId="ebf2a9f8-651b-4485-926f-9d93c0eafbc5" providerId="ADAL" clId="{C07CE5D9-AAC5-478A-919E-EED9ABA09A47}" dt="2020-10-24T04:39:17.433" v="140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07CE5D9-AAC5-478A-919E-EED9ABA09A47}" dt="2020-10-24T04:39:17.433" v="1405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Chandramouli, Devaki (Nokia - US/Dallas)" userId="ebf2a9f8-651b-4485-926f-9d93c0eafbc5" providerId="ADAL" clId="{9A8B86B1-CC44-4B84-9D97-7AC26D99E865}"/>
    <pc:docChg chg="modSld">
      <pc:chgData name="Chandramouli, Devaki (Nokia - US/Dallas)" userId="ebf2a9f8-651b-4485-926f-9d93c0eafbc5" providerId="ADAL" clId="{9A8B86B1-CC44-4B84-9D97-7AC26D99E865}" dt="2020-10-30T20:46:03.698" v="41" actId="20577"/>
      <pc:docMkLst>
        <pc:docMk/>
      </pc:docMkLst>
      <pc:sldChg chg="modSp">
        <pc:chgData name="Chandramouli, Devaki (Nokia - US/Dallas)" userId="ebf2a9f8-651b-4485-926f-9d93c0eafbc5" providerId="ADAL" clId="{9A8B86B1-CC44-4B84-9D97-7AC26D99E865}" dt="2020-10-30T20:45:51.830" v="30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9A8B86B1-CC44-4B84-9D97-7AC26D99E865}" dt="2020-10-30T20:45:51.830" v="30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9A8B86B1-CC44-4B84-9D97-7AC26D99E865}" dt="2020-10-30T20:46:03.698" v="41" actId="20577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9A8B86B1-CC44-4B84-9D97-7AC26D99E865}" dt="2020-10-30T20:46:03.698" v="41" actId="20577"/>
          <ac:spMkLst>
            <pc:docMk/>
            <pc:sldMk cId="46549111" sldId="787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3A15ECBB-5B61-4F07-8C40-BEA783C44AC8}"/>
    <pc:docChg chg="modMainMaster">
      <pc:chgData name="Chandramouli, Devaki (Nokia - US/Dallas)" userId="ebf2a9f8-651b-4485-926f-9d93c0eafbc5" providerId="ADAL" clId="{3A15ECBB-5B61-4F07-8C40-BEA783C44AC8}" dt="2020-11-09T21:53:02.025" v="23" actId="20577"/>
      <pc:docMkLst>
        <pc:docMk/>
      </pc:docMkLst>
      <pc:sldMasterChg chg="modSldLayout">
        <pc:chgData name="Chandramouli, Devaki (Nokia - US/Dallas)" userId="ebf2a9f8-651b-4485-926f-9d93c0eafbc5" providerId="ADAL" clId="{3A15ECBB-5B61-4F07-8C40-BEA783C44AC8}" dt="2020-11-09T21:53:02.025" v="23" actId="20577"/>
        <pc:sldMasterMkLst>
          <pc:docMk/>
          <pc:sldMasterMk cId="0" sldId="2147483729"/>
        </pc:sldMasterMkLst>
        <pc:sldLayoutChg chg="modSp">
          <pc:chgData name="Chandramouli, Devaki (Nokia - US/Dallas)" userId="ebf2a9f8-651b-4485-926f-9d93c0eafbc5" providerId="ADAL" clId="{3A15ECBB-5B61-4F07-8C40-BEA783C44AC8}" dt="2020-11-09T21:53:02.025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3A15ECBB-5B61-4F07-8C40-BEA783C44AC8}" dt="2020-11-09T21:53:02.025" v="2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3A15ECBB-5B61-4F07-8C40-BEA783C44AC8}" dt="2020-11-09T21:52:26.454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WG2#142E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November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–20,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S2-2009071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SA#90E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019045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87%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SA#89E: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24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Updated solutions, resolved open items related to conclusion and stabilized conclusions for KI#1, KI#2, KI#3A, KI#3B,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Editor notes requiring resolution remain. They are expected to be resolved as part of normative phase.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Agree to a WID, submitted TR 23.700-20 cover sheet for TSG SA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Start normative work in Q1.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23176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v1.3.0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zh-CN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3 ENs </a:t>
            </a:r>
            <a:r>
              <a:rPr lang="de-DE" altLang="de-DE" sz="1400" dirty="0" err="1"/>
              <a:t>remain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controversial</a:t>
            </a:r>
            <a:r>
              <a:rPr lang="de-DE" altLang="de-DE" sz="1400" dirty="0"/>
              <a:t> </a:t>
            </a:r>
            <a:r>
              <a:rPr lang="de-DE" altLang="de-DE" sz="1400" dirty="0" err="1"/>
              <a:t>however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respective</a:t>
            </a:r>
            <a:r>
              <a:rPr lang="de-DE" altLang="de-DE" sz="1400" dirty="0"/>
              <a:t> Key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are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clear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stable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thus</a:t>
            </a:r>
            <a:r>
              <a:rPr lang="de-DE" altLang="de-DE" sz="1400" dirty="0"/>
              <a:t> normative </a:t>
            </a:r>
            <a:r>
              <a:rPr lang="de-DE" altLang="de-DE" sz="1400" dirty="0" err="1"/>
              <a:t>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can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start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Solutions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Resolution for </a:t>
            </a:r>
            <a:r>
              <a:rPr lang="de-DE" altLang="de-DE" sz="1400" dirty="0" err="1"/>
              <a:t>preferred</a:t>
            </a:r>
            <a:r>
              <a:rPr lang="de-DE" altLang="de-DE" sz="1400" dirty="0"/>
              <a:t> User plane BMCA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selected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generating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announce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message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forwarding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in </a:t>
            </a:r>
            <a:r>
              <a:rPr lang="de-DE" altLang="de-DE" sz="1400" dirty="0" err="1"/>
              <a:t>case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UE-UE </a:t>
            </a:r>
            <a:r>
              <a:rPr lang="de-DE" altLang="de-DE" sz="1400" dirty="0" err="1"/>
              <a:t>communication</a:t>
            </a:r>
            <a:r>
              <a:rPr lang="de-DE" altLang="de-DE" sz="1400" dirty="0"/>
              <a:t> for all PDU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finally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Pending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related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burst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spread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jitter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pending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resolve</a:t>
            </a:r>
            <a:r>
              <a:rPr lang="de-DE" altLang="de-DE" sz="1400" dirty="0"/>
              <a:t> open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send LS out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SA1 for H&amp;F.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include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uplink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, BMCA </a:t>
            </a:r>
            <a:r>
              <a:rPr lang="de-DE" altLang="de-DE" sz="1400" dirty="0" err="1">
                <a:ea typeface="+mn-ea"/>
                <a:cs typeface="+mn-cs"/>
              </a:rPr>
              <a:t>method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supported</a:t>
            </a:r>
            <a:r>
              <a:rPr lang="de-DE" altLang="de-DE" sz="1400" dirty="0">
                <a:ea typeface="+mn-ea"/>
                <a:cs typeface="+mn-cs"/>
              </a:rPr>
              <a:t> for PTP,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services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policy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control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charging</a:t>
            </a:r>
            <a:endParaRPr lang="de-DE" alt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Open item </a:t>
            </a:r>
            <a:r>
              <a:rPr lang="de-DE" altLang="de-DE" sz="1400" dirty="0" err="1">
                <a:ea typeface="+mn-ea"/>
                <a:cs typeface="+mn-cs"/>
              </a:rPr>
              <a:t>related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period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validity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period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Update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based</a:t>
            </a:r>
            <a:r>
              <a:rPr lang="de-DE" altLang="de-DE" sz="1400" dirty="0">
                <a:ea typeface="+mn-ea"/>
                <a:cs typeface="+mn-cs"/>
              </a:rPr>
              <a:t> on RAN2/3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de-DE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Burst </a:t>
            </a:r>
            <a:r>
              <a:rPr lang="de-DE" altLang="de-DE" sz="1400" dirty="0" err="1">
                <a:ea typeface="+mn-ea"/>
                <a:cs typeface="+mn-cs"/>
              </a:rPr>
              <a:t>Spread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Jitter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Time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(SA2#142E):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Normative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r>
              <a:rPr lang="de-DE" altLang="de-DE" sz="1400" dirty="0">
                <a:ea typeface="+mn-ea"/>
                <a:cs typeface="+mn-cs"/>
              </a:rPr>
              <a:t> for </a:t>
            </a:r>
            <a:r>
              <a:rPr lang="de-DE" altLang="de-DE" sz="1400" dirty="0" err="1">
                <a:ea typeface="+mn-ea"/>
                <a:cs typeface="+mn-cs"/>
              </a:rPr>
              <a:t>agreed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. </a:t>
            </a:r>
            <a:r>
              <a:rPr lang="de-DE" altLang="de-DE" sz="1400" dirty="0" err="1">
                <a:ea typeface="+mn-ea"/>
                <a:cs typeface="+mn-cs"/>
              </a:rPr>
              <a:t>Resolve</a:t>
            </a:r>
            <a:r>
              <a:rPr lang="de-DE" altLang="de-DE" sz="1400" dirty="0">
                <a:ea typeface="+mn-ea"/>
                <a:cs typeface="+mn-cs"/>
              </a:rPr>
              <a:t> open </a:t>
            </a:r>
            <a:r>
              <a:rPr lang="de-DE" altLang="de-DE" sz="1400" dirty="0" err="1">
                <a:ea typeface="+mn-ea"/>
                <a:cs typeface="+mn-cs"/>
              </a:rPr>
              <a:t>items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part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of</a:t>
            </a:r>
            <a:r>
              <a:rPr lang="de-DE" altLang="de-DE" sz="1400" dirty="0">
                <a:ea typeface="+mn-ea"/>
                <a:cs typeface="+mn-cs"/>
              </a:rPr>
              <a:t> normative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Normative work is expected to complete SA#92E.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Contentious issues (see above).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6287</TotalTime>
  <Words>586</Words>
  <Application>Microsoft Office PowerPoint</Application>
  <PresentationFormat>On-screen Show (4:3)</PresentationFormat>
  <Paragraphs>73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SA#90E</vt:lpstr>
      <vt:lpstr>FS_IIoT status after SA2#141E (1/2)</vt:lpstr>
      <vt:lpstr>FS_IIoT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1269</cp:revision>
  <dcterms:created xsi:type="dcterms:W3CDTF">2008-08-30T09:32:10Z</dcterms:created>
  <dcterms:modified xsi:type="dcterms:W3CDTF">2020-11-21T08:24:39Z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