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It is 97% complete and the 3% </a:t>
            </a:r>
            <a:r>
              <a:rPr lang="en-US" altLang="zh-CN" sz="1200" dirty="0"/>
              <a:t>is to update the NOTEs or Editor´s note in the TR</a:t>
            </a:r>
            <a:r>
              <a:rPr lang="en-US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</a:t>
            </a:r>
            <a:r>
              <a:rPr lang="en-US" altLang="zh-CN" sz="1200" dirty="0" smtClean="0"/>
              <a:t>(SA2#141E) / 31 (SA2#142E) contributions agreed to update current solutions; </a:t>
            </a:r>
            <a:r>
              <a:rPr lang="en-US" altLang="zh-CN" sz="1200" dirty="0"/>
              <a:t>29 (SA2#141E</a:t>
            </a:r>
            <a:r>
              <a:rPr lang="en-US" altLang="zh-CN" sz="1200" dirty="0" smtClean="0"/>
              <a:t>)/30(SA2#142E</a:t>
            </a:r>
            <a:r>
              <a:rPr lang="en-US" altLang="zh-CN" sz="1200" dirty="0"/>
              <a:t>) </a:t>
            </a:r>
            <a:r>
              <a:rPr lang="en-US" altLang="zh-CN" sz="1200" dirty="0" smtClean="0"/>
              <a:t>contributions are agreed to evaluate or conclude the Key Issues. 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 </a:t>
            </a:r>
            <a:r>
              <a:rPr lang="de-DE" altLang="zh-CN" sz="1200" dirty="0" smtClean="0"/>
              <a:t>KIs</a:t>
            </a:r>
            <a:r>
              <a:rPr lang="en-US" altLang="zh-CN" sz="1200" dirty="0" smtClean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23.700-91 to </a:t>
            </a:r>
            <a:r>
              <a:rPr lang="en-US" altLang="zh-CN" sz="1400" dirty="0" smtClean="0"/>
              <a:t>SA#90E </a:t>
            </a:r>
            <a:r>
              <a:rPr lang="en-US" altLang="zh-CN" sz="1400" dirty="0"/>
              <a:t>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</a:t>
            </a:r>
            <a:r>
              <a:rPr lang="en-US" altLang="de-DE" b="1"/>
              <a:t>at </a:t>
            </a:r>
            <a:r>
              <a:rPr lang="en-US" altLang="de-DE" b="1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5841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6708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SA5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SA5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u="sng" dirty="0"/>
              <a:t>Alignment </a:t>
            </a:r>
            <a:r>
              <a:rPr lang="en-GB" altLang="zh-CN" sz="1200" u="sng" dirty="0" smtClean="0"/>
              <a:t>with </a:t>
            </a:r>
            <a:r>
              <a:rPr lang="en-GB" altLang="zh-CN" sz="1200" u="sng" dirty="0"/>
              <a:t>SA4 and </a:t>
            </a:r>
            <a:r>
              <a:rPr lang="en-GB" altLang="zh-CN" sz="1200" u="sng" dirty="0" smtClean="0"/>
              <a:t>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SA4 and SA3 in SA2#140e.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GB" altLang="zh-CN" sz="1200" u="sng" dirty="0" smtClean="0"/>
              <a:t>Alignment with </a:t>
            </a:r>
            <a:r>
              <a:rPr lang="en-GB" altLang="zh-CN" sz="1200" u="sng" dirty="0"/>
              <a:t>SA5 </a:t>
            </a:r>
            <a:r>
              <a:rPr lang="en-US" altLang="zh-CN" sz="1200" u="sng" dirty="0" smtClean="0"/>
              <a:t>and</a:t>
            </a:r>
            <a:r>
              <a:rPr lang="en-US" altLang="zh-CN" sz="1200" u="sng" dirty="0"/>
              <a:t>, an LS </a:t>
            </a:r>
            <a:r>
              <a:rPr lang="en-US" altLang="zh-CN" sz="1200" u="sng" dirty="0" smtClean="0"/>
              <a:t>sent </a:t>
            </a:r>
            <a:r>
              <a:rPr lang="en-US" altLang="zh-CN" sz="1200" u="sng" dirty="0"/>
              <a:t>to SA5 in </a:t>
            </a:r>
            <a:r>
              <a:rPr lang="en-US" altLang="zh-CN" sz="1200" u="sng" dirty="0" smtClean="0"/>
              <a:t>SA2#142e.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r>
              <a:rPr lang="en-US" altLang="zh-CN" sz="1200" dirty="0">
                <a:solidFill>
                  <a:srgbClr val="FF0000"/>
                </a:solidFill>
              </a:rPr>
              <a:t>Final evaluation and conclusion agreed</a:t>
            </a:r>
            <a:r>
              <a:rPr lang="en-US" altLang="zh-CN" sz="1200" dirty="0" smtClean="0">
                <a:solidFill>
                  <a:srgbClr val="FF0000"/>
                </a:solidFill>
              </a:rPr>
              <a:t>. -&gt; determined by CC#4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>
                <a:solidFill>
                  <a:srgbClr val="FF0000"/>
                </a:solidFill>
              </a:rPr>
              <a:t>Normative </a:t>
            </a:r>
            <a:r>
              <a:rPr lang="en-US" altLang="zh-CN" sz="1200" dirty="0" smtClean="0">
                <a:solidFill>
                  <a:srgbClr val="FF0000"/>
                </a:solidFill>
              </a:rPr>
              <a:t>work?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u="sng" dirty="0" smtClean="0"/>
              <a:t>Normative work.</a:t>
            </a:r>
            <a:r>
              <a:rPr lang="en-GB" altLang="zh-CN" sz="1200" u="sng" dirty="0"/>
              <a:t>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on user consent in SA2#139e.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 indented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9fcd8246-0349-4f28-bf6f-1f0b2b4b9468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6cfccf3-d9f9-43bb-aadf-58351eb1ba0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14068</TotalTime>
  <Words>949</Words>
  <Application>Microsoft Office PowerPoint</Application>
  <PresentationFormat>全屏显示(4:3)</PresentationFormat>
  <Paragraphs>121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1679</cp:revision>
  <dcterms:created xsi:type="dcterms:W3CDTF">2008-08-30T09:32:10Z</dcterms:created>
  <dcterms:modified xsi:type="dcterms:W3CDTF">2020-11-24T14:34:35Z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(3)VyEsggEI9F62tSR+EizflSDQ0hq07K7rE3v8YJrkhUvKMfBAfKCqEfQstjtWjhJgOGCXKDKS
LKwrwmRybg/dVrPTEEj7y+lV6OQrYZwkJ3gHB6qfX8b116Ow1cT8Lk9LWOiQMqtFCZhFTrXY
dBS2cw5PyTwxuM4hhEuODuvBq4d5RvL+DGoPdT/u9GcpLpI/nApBIY9Cagv2g3EcCuEGrX1y
hvpZQqqFdICd8doqJc</vt:lpwstr>
  </property>
  <property fmtid="{D5CDD505-2E9C-101B-9397-08002B2CF9AE}" pid="9" name="_2015_ms_pID_7253431">
    <vt:lpwstr>+YSAbQ3HE6MAYj2edtG4HGrJTtwPC2+Say2G0tTSKYLj19n/ONWcsx
JCsQeWFMY7b3Zm3Ker2JXaHNKCwq/FSnZWlKOMbFlOZvFoAQwfARXnkr0HxlLw0c5zAgncmI
Fh23GdkggVyzeY5GNqRgRLWtMo2Oy7QxKx0y3fWZNYvlYh1J+puw4MitE+REw1gwc7fr6/Bs
BqjfWqd3l8P80eJpDPafzEXcCYAYdRutKSxt</vt:lpwstr>
  </property>
  <property fmtid="{D5CDD505-2E9C-101B-9397-08002B2CF9AE}" pid="10" name="_2015_ms_pID_7253432">
    <vt:lpwstr>2w==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1606223430</vt:lpwstr>
  </property>
</Properties>
</file>