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(SA2#141E) / 31 (SA2#142E) contributions agreed to update current solutions; </a:t>
            </a:r>
            <a:r>
              <a:rPr lang="en-US" altLang="zh-CN" sz="1200" dirty="0"/>
              <a:t>29 (SA2#141E) / </a:t>
            </a:r>
            <a:r>
              <a:rPr lang="en-US" altLang="zh-CN" sz="1200" dirty="0" smtClean="0"/>
              <a:t>30</a:t>
            </a:r>
            <a:r>
              <a:rPr lang="en-US" altLang="zh-CN" sz="1200" dirty="0" smtClean="0">
                <a:solidFill>
                  <a:srgbClr val="FF0000"/>
                </a:solidFill>
              </a:rPr>
              <a:t>+2?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(SA2#142E) </a:t>
            </a:r>
            <a:r>
              <a:rPr lang="en-US" altLang="zh-CN" sz="1200" dirty="0" smtClean="0"/>
              <a:t>contributions are agreed to evaluate or conclude the Key Issues.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</a:t>
            </a:r>
            <a:r>
              <a:rPr lang="en-US" altLang="zh-CN" sz="1200" dirty="0" smtClean="0">
                <a:solidFill>
                  <a:srgbClr val="FF0000"/>
                </a:solidFill>
              </a:rPr>
              <a:t>Conclusion </a:t>
            </a:r>
            <a:r>
              <a:rPr lang="en-US" altLang="zh-CN" sz="1200" dirty="0" smtClean="0">
                <a:solidFill>
                  <a:srgbClr val="FF0000"/>
                </a:solidFill>
              </a:rPr>
              <a:t>14 will be determined by </a:t>
            </a:r>
            <a:r>
              <a:rPr lang="en-US" altLang="zh-CN" sz="1200" dirty="0" smtClean="0">
                <a:solidFill>
                  <a:srgbClr val="FF0000"/>
                </a:solidFill>
              </a:rPr>
              <a:t>CC#4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</a:t>
            </a:r>
            <a:r>
              <a:rPr lang="de-DE" altLang="zh-CN" sz="1200" dirty="0" smtClean="0"/>
              <a:t>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</a:t>
            </a:r>
            <a:r>
              <a:rPr lang="de-DE" altLang="zh-CN" sz="1200" dirty="0" smtClean="0"/>
              <a:t>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</a:t>
            </a:r>
            <a:r>
              <a:rPr lang="de-DE" altLang="zh-CN" sz="1200" dirty="0" smtClean="0">
                <a:solidFill>
                  <a:srgbClr val="FF0000"/>
                </a:solidFill>
              </a:rPr>
              <a:t>+1?</a:t>
            </a:r>
            <a:r>
              <a:rPr lang="de-DE" altLang="zh-CN" sz="1200" dirty="0" smtClean="0"/>
              <a:t> KIs</a:t>
            </a:r>
            <a:r>
              <a:rPr lang="en-US" altLang="zh-CN" sz="1200" dirty="0" smtClean="0"/>
              <a:t>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Conclusion </a:t>
            </a:r>
            <a:r>
              <a:rPr lang="en-US" altLang="zh-CN" sz="1200" dirty="0">
                <a:solidFill>
                  <a:srgbClr val="FF0000"/>
                </a:solidFill>
              </a:rPr>
              <a:t>14 will be determined by </a:t>
            </a:r>
            <a:r>
              <a:rPr lang="en-US" altLang="zh-CN" sz="1200" dirty="0" smtClean="0">
                <a:solidFill>
                  <a:srgbClr val="FF0000"/>
                </a:solidFill>
              </a:rPr>
              <a:t>CC#4</a:t>
            </a:r>
            <a:endParaRPr lang="en-US" altLang="zh-CN" sz="1200" dirty="0" smtClean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23.700-91 to </a:t>
            </a:r>
            <a:r>
              <a:rPr lang="en-US" altLang="zh-CN" sz="1400" dirty="0" smtClean="0"/>
              <a:t>SA#90E </a:t>
            </a:r>
            <a:r>
              <a:rPr lang="en-US" altLang="zh-CN" sz="1400" dirty="0"/>
              <a:t>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5841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6708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r>
              <a:rPr lang="en-US" altLang="zh-CN" sz="1200" dirty="0">
                <a:solidFill>
                  <a:srgbClr val="FF0000"/>
                </a:solidFill>
              </a:rPr>
              <a:t>Final evaluation and conclusion agreed</a:t>
            </a:r>
            <a:r>
              <a:rPr lang="en-US" altLang="zh-CN" sz="1200" dirty="0" smtClean="0">
                <a:solidFill>
                  <a:srgbClr val="FF0000"/>
                </a:solidFill>
              </a:rPr>
              <a:t>. -&gt; determined by CC#4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>
                <a:solidFill>
                  <a:srgbClr val="FF0000"/>
                </a:solidFill>
              </a:rPr>
              <a:t>Normative </a:t>
            </a:r>
            <a:r>
              <a:rPr lang="en-US" altLang="zh-CN" sz="1200" dirty="0" smtClean="0">
                <a:solidFill>
                  <a:srgbClr val="FF0000"/>
                </a:solidFill>
              </a:rPr>
              <a:t>work?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</a:t>
            </a:r>
            <a:r>
              <a:rPr lang="en-US" altLang="zh-CN" sz="1200" dirty="0"/>
              <a:t>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 indented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26cfccf3-d9f9-43bb-aadf-58351eb1ba08"/>
    <ds:schemaRef ds:uri="9fcd8246-0349-4f28-bf6f-1f0b2b4b9468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13935</TotalTime>
  <Words>894</Words>
  <Application>Microsoft Office PowerPoint</Application>
  <PresentationFormat>全屏显示(4:3)</PresentationFormat>
  <Paragraphs>120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</cp:lastModifiedBy>
  <cp:revision>1677</cp:revision>
  <dcterms:created xsi:type="dcterms:W3CDTF">2008-08-30T09:32:10Z</dcterms:created>
  <dcterms:modified xsi:type="dcterms:W3CDTF">2020-11-23T13:41:58Z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(3)RVij3HS+kHLCCvISn7lhhxM725FPPNaYEngaMfKzWULNl7U48fB+zKFliXBivqcDzGHOL5tn
zFMlUNzPTPPt4IRzZv432B7F95CTqTTROB4ZyAca1aO2Ov0VFa4SwHeabgUY1s/LyBahB8Uz
FsHeyDyun4+iicGB/qryyzXe/B7gD1WkIAzR5lYflUuLHT9i1DwvwwpGuXO9Xt7QHYDfgfeD
5RToBakxW54Ia4m5Tg</vt:lpwstr>
  </property>
  <property fmtid="{D5CDD505-2E9C-101B-9397-08002B2CF9AE}" pid="9" name="_2015_ms_pID_7253431">
    <vt:lpwstr>UBhw0y0CRF7JiHHhRpo39aQ3Ot0PsiyXbXeF3i0wsfKKl9ZXU1tjgi
f4Fcpr/7XxJ+F3hSWEEWXHjId0jUQwW/tyTcnVWFRIllcNhPv9qy0C8mQ6JEST/kTP3CIbTN
QOFxud7z+Ag7hPJXFkTJejnfht5C2jjghURzz/4LYv3KhaeYfwCh22HeSUHziLdBDX1/EzfV
kICW0aY9iMrwztwsw+Th6Rf8S2HEfbLD/9oq</vt:lpwstr>
  </property>
  <property fmtid="{D5CDD505-2E9C-101B-9397-08002B2CF9AE}" pid="10" name="_2015_ms_pID_7253432">
    <vt:lpwstr>jg==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1606097541</vt:lpwstr>
  </property>
</Properties>
</file>