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0" r:id="rId8"/>
    <p:sldId id="791" r:id="rId9"/>
    <p:sldId id="79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v1.2.0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agreed conclusion for simultaneous connections for UEs with one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Update of Separate entity controlled prioritized list of preferred SNPNs: Which of UPU or </a:t>
            </a:r>
            <a:r>
              <a:rPr lang="en-US" altLang="de-DE" sz="1100" kern="0" dirty="0" err="1"/>
              <a:t>SoR</a:t>
            </a:r>
            <a:r>
              <a:rPr lang="en-US" altLang="de-DE" sz="1100" kern="0" dirty="0"/>
              <a:t> to be used will be determined based on feedback from CT1 and SA3.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yet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Ability for AAA to be involved in what subscription data to use and the need/details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mechanisms (e.g. URSP or new policy using UPU) to update the separate entity controlled prioritized list of preferred SNPNs in the UE is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5522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Several noted conclusion proposals with possible enhanced functionality (RRC inactive, Dual radio UE </a:t>
            </a:r>
            <a:r>
              <a:rPr lang="en-US" altLang="de-DE" sz="1200" kern="0" dirty="0" err="1"/>
              <a:t>etc</a:t>
            </a:r>
            <a:r>
              <a:rPr lang="en-US" altLang="de-DE" sz="12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KI#2 in normative work restricted to informative guidelines to support VIAPA.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/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LS sent to SA3 </a:t>
            </a:r>
            <a:r>
              <a:rPr lang="en-US" altLang="de-DE" sz="1100" dirty="0"/>
              <a:t>indicating that key issues in TR 33.857 are not complete with regards to Provisioning (S2-2009132)</a:t>
            </a:r>
            <a:r>
              <a:rPr lang="de-DE" sz="11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Principles for how to support NPN for new features could not be agreed, but assumed not to be part of </a:t>
            </a:r>
            <a:r>
              <a:rPr lang="en-US" sz="1100" dirty="0" err="1"/>
              <a:t>eNPN</a:t>
            </a:r>
            <a:r>
              <a:rPr lang="en-US" sz="1100" dirty="0"/>
              <a:t> work</a:t>
            </a:r>
            <a:endParaRPr lang="de-DE" sz="11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Onboarding indications by the UE (in AS and NAS) resolved by Show of Hands and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KI#1: </a:t>
            </a:r>
            <a:r>
              <a:rPr lang="en-US" altLang="de-DE" sz="105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1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includes 56 possible solution,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Principles for how/whether to support NPN for new features (e.g. 5MBS) could not be agreed, but assumed not to be part of </a:t>
            </a:r>
            <a:r>
              <a:rPr lang="en-US" sz="1400" dirty="0" err="1"/>
              <a:t>eNPN</a:t>
            </a:r>
            <a:r>
              <a:rPr lang="en-US" sz="1400" dirty="0"/>
              <a:t> work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Onboarding indications by the UE (in AS and NAS) resolved by Show of Hands and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proposed to be sent for information as more </a:t>
            </a:r>
            <a:r>
              <a:rPr lang="en-US" altLang="zh-CN" sz="1400" kern="0" dirty="0"/>
              <a:t>Q1 study time requested for some aspects of KI#1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other TR conclusions for </a:t>
            </a:r>
            <a:r>
              <a:rPr lang="en-US" altLang="zh-CN" sz="1400" kern="0" dirty="0"/>
              <a:t>KI#1, KI#2, KI#3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19086</TotalTime>
  <Words>1399</Words>
  <Application>Microsoft Office PowerPoint</Application>
  <PresentationFormat>On-screen Show (4:3)</PresentationFormat>
  <Paragraphs>128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editor1</cp:lastModifiedBy>
  <cp:revision>1495</cp:revision>
  <dcterms:created xsi:type="dcterms:W3CDTF">2008-08-30T09:32:10Z</dcterms:created>
  <dcterms:modified xsi:type="dcterms:W3CDTF">2020-11-23T17:40:11Z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