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25" d="100"/>
          <a:sy n="125" d="100"/>
        </p:scale>
        <p:origin x="1488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kern="0" dirty="0"/>
              <a:t>FS_eNPN is captured in TR 23.700-07 and v1.2.0 will be available </a:t>
            </a:r>
            <a:r>
              <a:rPr lang="de-DE" altLang="de-DE" sz="1100" kern="0" dirty="0">
                <a:hlinkClick r:id="rId3"/>
              </a:rPr>
              <a:t>here</a:t>
            </a:r>
            <a:r>
              <a:rPr lang="de-DE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 1 (</a:t>
            </a:r>
            <a:r>
              <a:rPr lang="en-US" altLang="de-DE" sz="1400" b="1" kern="0" dirty="0"/>
              <a:t>Enhancements to Support SNPN along with credentials owned by an entity separate from the SNPN</a:t>
            </a:r>
            <a:r>
              <a:rPr lang="de-DE" altLang="de-DE" sz="14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agreed conclusion for simultaneous connections for UEs with one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Update of Separate entity controlled prioritized list of preferred SNPNs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Ability for AAA to be involved in what subscription data to use and the need/details for using other UE ID than SUPI towards AAA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Next meeting (SA2#143E) progress KI#1 in normative work including the open issues left for normative work. Request more study time for unresolved open issues (see 3 issues above)</a:t>
            </a:r>
            <a:endParaRPr lang="de-DE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 2 (</a:t>
            </a:r>
            <a:r>
              <a:rPr lang="en-US" altLang="de-DE" sz="1400" b="1" kern="0" dirty="0"/>
              <a:t>NPN support for Video, Imaging and Audio for Professional Applications (VIAPA)</a:t>
            </a:r>
            <a:r>
              <a:rPr lang="de-DE" altLang="de-DE" sz="14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Several noted conclusion proposals with possible enhanced functionality (RRC inactive, Dual radio UE </a:t>
            </a:r>
            <a:r>
              <a:rPr lang="en-US" altLang="de-DE" sz="1100" kern="0" dirty="0" err="1"/>
              <a:t>etc</a:t>
            </a:r>
            <a:r>
              <a:rPr lang="en-US" altLang="de-DE" sz="11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Next meeting (SA2#143E) progress KI#2 in normative work restricted to informative guidelines to support VIAPA. </a:t>
            </a:r>
            <a:endParaRPr lang="de-DE" altLang="de-DE" sz="14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63073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See TR conclusion for KI#4, except below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 for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LS sent to SA3 </a:t>
            </a:r>
            <a:r>
              <a:rPr lang="en-US" altLang="de-DE" sz="1100" dirty="0"/>
              <a:t>indicating that key issues in TR 33.857 are not complete with regards to Provisioning (S2-2009132)</a:t>
            </a:r>
            <a:r>
              <a:rPr lang="de-DE" sz="11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Principles for how to support NPN for new features could not be agreed, but assumed not to be part of </a:t>
            </a:r>
            <a:r>
              <a:rPr lang="en-US" sz="1100" dirty="0" err="1"/>
              <a:t>eNPN</a:t>
            </a:r>
            <a:r>
              <a:rPr lang="en-US" sz="1100" dirty="0"/>
              <a:t> work</a:t>
            </a:r>
            <a:endParaRPr lang="de-DE" sz="11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Onboarding indications by the UE (in AS and NAS) resolved by Show of Hands and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KI#1: </a:t>
            </a:r>
            <a:r>
              <a:rPr lang="en-US" altLang="de-DE" sz="105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KI#4: CP provisioning, and selection of CP vs UP provisioning for a specific UE when both mechanisms are supported by the standard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1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includes 56 possible solution,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Principles for how/whether to support NPN for new features (e.g. 5MBS) could not be agreed, but assumed not to be part of </a:t>
            </a:r>
            <a:r>
              <a:rPr lang="en-US" sz="1400" dirty="0" err="1"/>
              <a:t>eNPN</a:t>
            </a:r>
            <a:r>
              <a:rPr lang="en-US" sz="1400" dirty="0"/>
              <a:t> work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Onboarding indications by the UE (in AS and NAS) resolved by Show of Hands and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New RRC indications during RRC establishment for solutions related to Key issues 4 and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TR proposed to be sent for information as more </a:t>
            </a:r>
            <a:r>
              <a:rPr lang="en-US" altLang="zh-CN" sz="1400" kern="0" dirty="0"/>
              <a:t>Q1 study time requested for some aspects of KI#1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WID has been submitted based on other TR conclusions for </a:t>
            </a:r>
            <a:r>
              <a:rPr lang="en-US" altLang="zh-CN" sz="1400" kern="0" dirty="0"/>
              <a:t>KI#1, KI#2, KI#3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19073</TotalTime>
  <Words>1311</Words>
  <Application>Microsoft Office PowerPoint</Application>
  <PresentationFormat>On-screen Show (4:3)</PresentationFormat>
  <Paragraphs>116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(1/3)</vt:lpstr>
      <vt:lpstr>FS_eNPN status after SA2#142E (2/3)</vt:lpstr>
      <vt:lpstr>FS_eNPN status after SA2#142E (3/3)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1490</cp:revision>
  <dcterms:created xsi:type="dcterms:W3CDTF">2008-08-30T09:32:10Z</dcterms:created>
  <dcterms:modified xsi:type="dcterms:W3CDTF">2020-11-23T14:29:42Z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