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789" r:id="rId6"/>
    <p:sldId id="790" r:id="rId7"/>
    <p:sldId id="791" r:id="rId8"/>
    <p:sldId id="792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150" d="100"/>
          <a:sy n="150" d="100"/>
        </p:scale>
        <p:origin x="126" y="-16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11/23/2020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11/23/2020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#142E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16 – 20 November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S2-2008470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WG2#142E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16 – 20 November, 2020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desktopmodules/Specifications/SpecificationDetails.aspx?specificationId=3655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FS_eNPN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Peter Hedman</a:t>
            </a:r>
          </a:p>
          <a:p>
            <a:pPr>
              <a:lnSpc>
                <a:spcPct val="80000"/>
              </a:lnSpc>
            </a:pPr>
            <a:r>
              <a:rPr lang="en-US" altLang="en-US" sz="2000" b="1" dirty="0">
                <a:latin typeface="Arial" panose="020B0604020202020204" pitchFamily="34" charset="0"/>
              </a:rPr>
              <a:t>Ericsson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FS_eNPN status after SA2#142E (1/3)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100" kern="0" dirty="0"/>
              <a:t>FS_eNPN is captured in TR 23.700-07 and v1.2.0 will be available </a:t>
            </a:r>
            <a:r>
              <a:rPr lang="de-DE" altLang="de-DE" sz="1100" kern="0" dirty="0">
                <a:hlinkClick r:id="rId3"/>
              </a:rPr>
              <a:t>here</a:t>
            </a:r>
            <a:r>
              <a:rPr lang="de-DE" altLang="de-DE" sz="11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Total TUs requested for Study Phase in 2020 is 5. 2 TUs and four e-meetings have been used.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Key Issue 1 (</a:t>
            </a:r>
            <a:r>
              <a:rPr lang="en-US" altLang="de-DE" sz="1400" b="1" kern="0" dirty="0"/>
              <a:t>Enhancements to Support SNPN along with credentials owned by an entity separate from the SNPN</a:t>
            </a:r>
            <a:r>
              <a:rPr lang="de-DE" altLang="de-DE" sz="1400" b="1" kern="0" dirty="0"/>
              <a:t>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3 P-CRs agreed updating existing solutions. Total number of solutions for KI#1 is 15.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11 P-CRs agreed with evaluations and/or Interim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No agreed conclusion for simultaneous connections for UEs with one subscription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Open issues left for normative work: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Need for additional SIB information for SNPN selection for UEs with an SNPN subscription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Update of Separate entity controlled prioritized list of preferred SNPNs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Open issues left unresolved not progressed for normative work: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Enhancements to support simultaneous connections for UEs with one subscription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Credentials for SNPN service continuity based on SA1 reply to SA2 LS S2-2007828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Ability for AAA to be involved in what subscription data to use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b="1" kern="0" dirty="0"/>
              <a:t>Next Steps</a:t>
            </a:r>
            <a:r>
              <a:rPr lang="en-US" altLang="zh-CN" sz="1100" kern="0" dirty="0"/>
              <a:t>: Next meeting (SA2#143E) progress KI#1 in normative work including remaining open issues, request more study time for open issues requiring more SA2 study</a:t>
            </a:r>
            <a:endParaRPr lang="de-DE" alt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Key Issue 2 (</a:t>
            </a:r>
            <a:r>
              <a:rPr lang="en-US" altLang="de-DE" sz="1400" b="1" kern="0" dirty="0"/>
              <a:t>NPN support for Video, Imaging and Audio for Professional Applications (VIAPA)</a:t>
            </a:r>
            <a:r>
              <a:rPr lang="de-DE" altLang="de-DE" sz="14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5 P-CRs agreed updating existing solutions. Total number of solutions for KI#2 is 16.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3 P-CRs agreed with evaluation and/or conclusions updates.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Several noted conclusion proposals with possible enhanced functionality (RRC inactive, Dual radio UE </a:t>
            </a:r>
            <a:r>
              <a:rPr lang="en-US" altLang="de-DE" sz="1100" kern="0" dirty="0" err="1"/>
              <a:t>etc</a:t>
            </a:r>
            <a:r>
              <a:rPr lang="en-US" altLang="de-DE" sz="1100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b="1" kern="0" dirty="0"/>
              <a:t>Next Steps</a:t>
            </a:r>
            <a:r>
              <a:rPr lang="en-US" altLang="zh-CN" sz="1100" kern="0" dirty="0"/>
              <a:t>: Next meeting (SA2#143E) progress KI#2 in normative work restricted to informative guidelines to support VIAPA. </a:t>
            </a:r>
            <a:endParaRPr lang="de-DE" altLang="de-DE" sz="1400" b="1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10630737"/>
              </p:ext>
            </p:extLst>
          </p:nvPr>
        </p:nvGraphicFramePr>
        <p:xfrm>
          <a:off x="179388" y="127697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961" y="249865"/>
            <a:ext cx="6827838" cy="579474"/>
          </a:xfrm>
        </p:spPr>
        <p:txBody>
          <a:bodyPr/>
          <a:lstStyle/>
          <a:p>
            <a:r>
              <a:rPr lang="en-US" altLang="de-DE" sz="2800" b="1" dirty="0"/>
              <a:t>FS_eNPN status after SA2#142E (2/3)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AA8EE6B1-84C0-4976-9FB4-AEB27A1F6AA6}"/>
              </a:ext>
            </a:extLst>
          </p:cNvPr>
          <p:cNvSpPr txBox="1">
            <a:spLocks/>
          </p:cNvSpPr>
          <p:nvPr/>
        </p:nvSpPr>
        <p:spPr>
          <a:xfrm>
            <a:off x="287383" y="2377440"/>
            <a:ext cx="8741258" cy="393627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Key Issue 3 (</a:t>
            </a:r>
            <a:r>
              <a:rPr lang="en-US" altLang="de-DE" sz="1600" b="1" kern="0" dirty="0"/>
              <a:t>Support of IMS voice and emergency services for SNPN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 P-CR agreed updating existing solution.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Total number of solutions for KI#3 is 11.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 P-CR agreed updating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>
                <a:highlight>
                  <a:srgbClr val="FFFF00"/>
                </a:highlight>
              </a:rPr>
              <a:t>LS reply from SA WG1 on Use Cases for providing IMS services to SNPN TBD for CC#4 (related conclusion proposal in S2-2008385)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Next meeting (SA2#143E) progress KI#3 in normative work including remaining open issues.</a:t>
            </a:r>
            <a:endParaRPr lang="de-DE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Key Issue 4 (</a:t>
            </a:r>
            <a:r>
              <a:rPr lang="en-US" altLang="de-DE" sz="1600" b="1" kern="0" dirty="0"/>
              <a:t>UE Onboarding and remote provisioning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Term for UE Onboarding corrected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5 P-CRs agreed updating existing solutions. Total number of solutions for KI#4 is 17.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10 P-CRs updated evaluations and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Onboarding indications by the UE (in AS and NAS) resolved by Show of Hands and two objections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Sent LS to SA3 indicating that key issues in TR 33.857 are not complete with regards to Provisioning (S2-2009132)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Open issues left for normative work: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FFS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Open issues left unresolved not progressed for normative work: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Details related to enabling CP provisioning as dependent on SA3, and selection of CP vs UP provisioning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Next meeting (SA2#143E) progress UE onboarding and UP provisioning of KI#4 in normative work including remaining open issues, request more study time for CP provisioning in Q1 as dependent on SA3 feedback</a:t>
            </a:r>
            <a:endParaRPr lang="de-DE" altLang="de-DE" sz="12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de-DE" altLang="de-DE" sz="1600" b="1" kern="0" dirty="0"/>
          </a:p>
        </p:txBody>
      </p:sp>
      <p:graphicFrame>
        <p:nvGraphicFramePr>
          <p:cNvPr id="8" name="Content Placeholder 8">
            <a:extLst>
              <a:ext uri="{FF2B5EF4-FFF2-40B4-BE49-F238E27FC236}">
                <a16:creationId xmlns:a16="http://schemas.microsoft.com/office/drawing/2014/main" id="{C0D81238-BB09-469F-B2FA-7DDA38AD706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84444615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385073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US" altLang="de-DE" sz="2800" b="1" dirty="0"/>
              <a:t>FS_eNPN status after SA2#142E (3/3)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907292"/>
            <a:ext cx="8644418" cy="5429712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/>
              <a:t>RAN impacts and dependencies</a:t>
            </a:r>
            <a:r>
              <a:rPr lang="en-US" sz="1400" dirty="0"/>
              <a:t>: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100" dirty="0"/>
              <a:t>As per agreed conclusions, key issues 1, 3 and 4 impacts RAN, key issue 2 may impact RAN4 (LS feedback outstanding)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100" dirty="0"/>
              <a:t>Impacts are SIB related for solutions related to Key issues 1, 3 and 4, new RRC indications for solutions related to Key issues 4 and additional NGAP impacts for solutions related to Key issue 4. For Key issue 2 impact may be related to UE performance requirements when UE 2Rx/2Tx capable.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SA3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100" dirty="0"/>
              <a:t>SA3 dependencies identified for solutions and conclusions related to key issue 1, 3 and 4.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100" dirty="0"/>
              <a:t>LS sent to SA3 </a:t>
            </a:r>
            <a:r>
              <a:rPr lang="en-US" altLang="de-DE" sz="1100" dirty="0"/>
              <a:t>indicating that key issues in TR 33.857 are not complete with regards to Provisioning (S2-2009132)</a:t>
            </a:r>
            <a:r>
              <a:rPr lang="de-DE" sz="1100" dirty="0"/>
              <a:t> 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100" dirty="0"/>
              <a:t>Principles for how to support NPN for new features could not be agreed, but assumed not to be part of </a:t>
            </a:r>
            <a:r>
              <a:rPr lang="en-US" sz="1100" dirty="0" err="1"/>
              <a:t>eNPN</a:t>
            </a:r>
            <a:r>
              <a:rPr lang="en-US" sz="1100" dirty="0"/>
              <a:t> work</a:t>
            </a:r>
            <a:endParaRPr lang="de-DE" sz="11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100" dirty="0"/>
              <a:t>SIB information for KI#1 (Show of Hands held at SA2#141E and KI#1 conclusion was approved at SA2#142E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100" dirty="0"/>
              <a:t>Onboarding indications by the UE (in AS and NAS) resolved by Show of Hands and two objections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(SA2#143E)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Progress concluded aspects into normative work, and aspects with open issues possible to resolve at SA2#143E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Request more study time for unresolved issues dependent on other WGs and that require more SA2 study time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50" dirty="0"/>
              <a:t>KI#1: </a:t>
            </a:r>
            <a:r>
              <a:rPr lang="en-US" altLang="de-DE" sz="1050" dirty="0"/>
              <a:t>Enhancements to support simultaneous connections for UEs with one subscription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dirty="0"/>
              <a:t>KI#1: Credentials for SNPN service continuity based on SA1 reply to SA2 LS S2-2007828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dirty="0"/>
              <a:t>KI#1: Whether AAA-S needs to support providing subscription information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dirty="0"/>
              <a:t>KI#1: Need and details for using other UE ID than SUPI towards AAA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KI#4: CP provisioning and selection of CP vs UP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Submit TR 23.700-07 to SA#90 plenary for information as more time for some aspects requested.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Agree a WID based on the TR conclusions that can be progressed into normative work.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Completion of the study dependent on progress in SA1 and SA3 for aspects requiring more study time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1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US" altLang="de-DE" b="1" dirty="0"/>
              <a:t>FS_eNPN Status at SA#90e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77305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kern="0" dirty="0"/>
              <a:t>Progress since SA#89-e: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TR includes 56 possible solution, evaluations and conclusions agreed for KI#1, KI#2, KI#3 and KI#4.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LS exchanges with SA1, SA3 and RAN WGs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Principles for how/whether to support NPN for new features (e.g. 5MBS) could not be agreed, but assumed not to be part of </a:t>
            </a:r>
            <a:r>
              <a:rPr lang="en-US" sz="1400" dirty="0" err="1"/>
              <a:t>eNPN</a:t>
            </a:r>
            <a:r>
              <a:rPr lang="en-US" sz="1400" dirty="0"/>
              <a:t> work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400" dirty="0"/>
              <a:t>SIB information for KI#1 (Show of Hands held at SA2#141E and KI#1 conclusion was approved at SA2#142E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Onboarding indications by the UE (in AS and NAS) resolved by Show of Hands and two objections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sz="2000" kern="0" dirty="0">
                <a:ea typeface="+mn-ea"/>
                <a:cs typeface="+mn-cs"/>
              </a:rPr>
              <a:t>RAN impacts and dependencies:</a:t>
            </a:r>
            <a:endParaRPr lang="de-DE" sz="20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RAN impacts identified by TR conclusions as follows: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Impacts are SIB related for solutions related to Key issues 1, 3 and 4,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New RRC indications during RRC establishment for solutions related to Key issues 4 and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Additional NGAP impacts for solutions related to Key issue 4.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Key issue 2 impact may be related to (RAN4) UE performance requirements when UE 2Rx/2Tx capable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TR proposed to be sent for information as more </a:t>
            </a:r>
            <a:r>
              <a:rPr lang="en-US" altLang="zh-CN" sz="1400" kern="0" dirty="0"/>
              <a:t>Q1 study time requested for some aspects of KI#1 and KI#4</a:t>
            </a:r>
            <a:endParaRPr lang="en-US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WID has been submitted based on other TR conclusions for </a:t>
            </a:r>
            <a:r>
              <a:rPr lang="en-US" altLang="zh-CN" sz="1400" kern="0" dirty="0"/>
              <a:t>KI#1, KI#2, KI#3 and KI#4</a:t>
            </a:r>
            <a:endParaRPr lang="en-US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400" kern="0" dirty="0"/>
              <a:t> 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D2970AFE-B232-4D1A-9858-C354F5BDD7C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893866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 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254826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1BC2693-EFE0-4665-A210-754F25DC639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18962</TotalTime>
  <Words>1263</Words>
  <Application>Microsoft Office PowerPoint</Application>
  <PresentationFormat>On-screen Show (4:3)</PresentationFormat>
  <Paragraphs>116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</vt:lpstr>
      <vt:lpstr>Calibri</vt:lpstr>
      <vt:lpstr>Times New Roman</vt:lpstr>
      <vt:lpstr>Office Theme</vt:lpstr>
      <vt:lpstr>FS_eNPN Status Report</vt:lpstr>
      <vt:lpstr>FS_eNPN status after SA2#142E (1/3)</vt:lpstr>
      <vt:lpstr>FS_eNPN status after SA2#142E (2/3)</vt:lpstr>
      <vt:lpstr>FS_eNPN status after SA2#142E (3/3)</vt:lpstr>
      <vt:lpstr>FS_eNPN Status at SA#90e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editor</cp:lastModifiedBy>
  <cp:revision>1486</cp:revision>
  <dcterms:created xsi:type="dcterms:W3CDTF">2008-08-30T09:32:10Z</dcterms:created>
  <dcterms:modified xsi:type="dcterms:W3CDTF">2020-11-23T10:45:45Z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