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86" r:id="rId8"/>
    <p:sldId id="789" r:id="rId9"/>
    <p:sldId id="790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  <p:cmAuthor id="3" name="Lars1" initials="LN" lastIdx="1" clrIdx="2">
    <p:extLst>
      <p:ext uri="{19B8F6BF-5375-455C-9EA6-DF929625EA0E}">
        <p15:presenceInfo xmlns:p15="http://schemas.microsoft.com/office/powerpoint/2012/main" userId="Lars1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7" d="100"/>
          <a:sy n="117" d="100"/>
        </p:scale>
        <p:origin x="1254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11/25/2020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11/25/2020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422722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#142E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16 – 20 Nov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S2-2008762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 Meeting #142E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Electronic, 16 – 20 Nov, 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61-12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FS_MUSIM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 err="1">
                <a:latin typeface="Arial" charset="0"/>
              </a:rPr>
              <a:t>Sašo</a:t>
            </a:r>
            <a:r>
              <a:rPr lang="en-GB" sz="1800" b="1" dirty="0">
                <a:latin typeface="Arial" charset="0"/>
              </a:rPr>
              <a:t> Stojanovski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Intel Corporation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FS_MUSIM Status at SA#90-e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827844397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FS_MUSIM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enabler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84%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7523" y="2462307"/>
            <a:ext cx="8700148" cy="353012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SA#89-e: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de-DE" sz="1400" dirty="0"/>
              <a:t>Conclusions agreed 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de-DE" sz="1200" dirty="0"/>
              <a:t>Paging Cause with the meaning of “voice” for both 5GS and EPS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NAS Busy Indication for </a:t>
            </a:r>
            <a:r>
              <a:rPr lang="en-GB" sz="1200" dirty="0"/>
              <a:t>both EPS and 5GS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Enabling paging reception for </a:t>
            </a:r>
            <a:r>
              <a:rPr lang="en-GB" sz="1200" dirty="0"/>
              <a:t>EPS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NAS-level leaving procedure for </a:t>
            </a:r>
            <a:r>
              <a:rPr lang="en-US" altLang="de-DE" sz="1200" dirty="0"/>
              <a:t>EPS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Normative WID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TR 23.761 submitted for </a:t>
            </a:r>
            <a:r>
              <a:rPr lang="en-US" altLang="zh-CN" sz="1400" dirty="0" smtClean="0"/>
              <a:t>information</a:t>
            </a:r>
            <a:endParaRPr lang="en-US" altLang="zh-CN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/>
              <a:t>RAN impacts and dependencies: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Several potential MUSIM enablers depend on progress in RAN WGs, e.g.: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RRC-based Busy Indication, enabling paging reception for 5GS, leaving procedure for 5GS</a:t>
            </a:r>
            <a:endParaRPr lang="en-US" sz="12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400" dirty="0"/>
              <a:t>Start normative work on concluded items and coordinate with RAN WGs on items with RAN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FS_MUSIM status after SA2#142E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234806133"/>
              </p:ext>
            </p:extLst>
          </p:nvPr>
        </p:nvGraphicFramePr>
        <p:xfrm>
          <a:off x="179388" y="122544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FS_MUSIM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enabler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84%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388" y="2192784"/>
            <a:ext cx="9064100" cy="4155261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FS_MUSIM TR 23.761 v1.2.0 is available </a:t>
            </a:r>
            <a:r>
              <a:rPr lang="de-DE" altLang="de-DE" sz="1200" dirty="0"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here</a:t>
            </a:r>
            <a:r>
              <a:rPr lang="de-DE" altLang="de-DE" sz="12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Conclusions and interim conclusions have been made on all three key issues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(Handling of MT Service):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Conclusion on a single </a:t>
            </a:r>
            <a:r>
              <a:rPr lang="en-GB" altLang="de-DE" sz="1200" dirty="0"/>
              <a:t>Paging Cause with the meaning of “voice” for both 5GS and 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Conclusion on NAS Busy Indication for both EPS and 5GS for UE in Idle state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Interim conclusions agreed that no MMI interaction shall be required for the UE respond to paging (then a list of Editor’s notes)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Start normative work on Paging Cause and NAS Busy Indication. Coordinate with SA3 on the security of the paging cause. Coordinate with RAN WGs on RRC-based Busy Indication.</a:t>
            </a:r>
            <a:endParaRPr lang="en-US" altLang="zh-CN" sz="1200" b="1" u="sng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2 (Enable Paging reception)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Interim conclusion agreed (with one objection) </a:t>
            </a:r>
            <a:r>
              <a:rPr lang="en-GB" altLang="zh-CN" sz="1200" dirty="0"/>
              <a:t>on e</a:t>
            </a:r>
            <a:r>
              <a:rPr lang="en-GB" sz="1200" dirty="0"/>
              <a:t>nabling paging reception for EPS. The conclusion needs to be confirmed in RAN plenary.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Start normative work on enabling paging reception for EPS, if confirmed by RAN plenary. Coordinate with RAN WGs on enabling paging reception for 5GS.</a:t>
            </a:r>
            <a:endParaRPr lang="en-US" altLang="zh-CN" sz="1200" b="1" u="sng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3 (Co-ordinated leaving)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Interim conclusion updated for NAS leaving (EPS case) with further clarification of assistance information content.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Start normative work on NAS leaving (EPS case). Coordinate with RAN WGs on RRC-based leaving. Conclude whether AS based leaving, NAS based leaving or both are supported in 5GS.</a:t>
            </a:r>
            <a:endParaRPr lang="en-US" altLang="zh-CN" sz="1200" b="1" u="sng" dirty="0"/>
          </a:p>
        </p:txBody>
      </p:sp>
    </p:spTree>
    <p:extLst>
      <p:ext uri="{BB962C8B-B14F-4D97-AF65-F5344CB8AC3E}">
        <p14:creationId xmlns:p14="http://schemas.microsoft.com/office/powerpoint/2010/main" val="7650411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FS_MUSIM status after SA2#142E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100" dirty="0"/>
              <a:t>All three key issues have remaining RAN dependency that requires RAN coordination and clarification from RAN plenary on “no-EUTRA impact”</a:t>
            </a:r>
            <a:r>
              <a:rPr lang="en-US" sz="1100" strike="sngStrike" dirty="0"/>
              <a:t>.</a:t>
            </a:r>
            <a:r>
              <a:rPr lang="en-US" sz="1100" dirty="0"/>
              <a:t>, including: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KI#1: RRC-based Busy Indication for 5GS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KI#2: Enabling of paging reception for 5GS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KI#3: RRC-based leaving for 5GS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/>
              <a:t>SA3 dependencies</a:t>
            </a:r>
            <a:r>
              <a:rPr lang="en-US" sz="1400" dirty="0"/>
              <a:t>: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Feedback from SA3 (S2-2009125) indicated that SA3 “</a:t>
            </a:r>
            <a:r>
              <a:rPr lang="en-GB" sz="1050" dirty="0"/>
              <a:t>concluded that there are no major blocking issues. SA3 have initiated a study of the security issues involved (S3-202730), with target completion by March 2021”.</a:t>
            </a:r>
            <a:endParaRPr lang="en-US" sz="105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100" dirty="0"/>
              <a:t>The conclusion on enabing paging reception for EPS requires changes in TS 36.304. RAN plenary needs to confirm that this is acceptable.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(SA2#143E)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Ahead of SA2#143E: Organize a conference call to: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organize normative work (e.g. identify impacted clauses, call for volunteers, etc.).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discuss coordination with other groups on the open items and their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During SA2#143E: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Focus on normative work on concluded items.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Conclude the study on open items</a:t>
            </a:r>
            <a:endParaRPr lang="en-US" altLang="zh-CN" sz="9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Normative work expected to be completed by SA#92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RAN progress required in 2021Q1 to allow for conclusion of items with RAN dependencies.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SA3 progress could impact the agreed solutions in SA2.</a:t>
            </a:r>
          </a:p>
        </p:txBody>
      </p:sp>
    </p:spTree>
    <p:extLst>
      <p:ext uri="{BB962C8B-B14F-4D97-AF65-F5344CB8AC3E}">
        <p14:creationId xmlns:p14="http://schemas.microsoft.com/office/powerpoint/2010/main" val="34526076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/>
</file>

<file path=customXml/item4.xml><?xml version="1.0" encoding="utf-8"?>
<?mso-contentType ?>
<SharedContentType xmlns="Microsoft.SharePoint.Taxonomy.ContentTypeSync" SourceId="34c87397-5fc1-491e-85e7-d6110dbe9cbd" ContentTypeId="0x0101" PreviousValue="false"/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9E82D54F3F10D468133B175E7F78D1A" ma:contentTypeVersion="13" ma:contentTypeDescription="Create a new document." ma:contentTypeScope="" ma:versionID="70df837cd993da8a32e5d23506264977">
  <xsd:schema xmlns:xsd="http://www.w3.org/2001/XMLSchema" xmlns:xs="http://www.w3.org/2001/XMLSchema" xmlns:p="http://schemas.microsoft.com/office/2006/metadata/properties" xmlns:ns3="71c5aaf6-e6ce-465b-b873-5148d2a4c105" xmlns:ns4="a4ab1a16-c41d-4865-a433-ad08d2a54ac6" xmlns:ns5="e36d8d0d-d80c-4b38-8e0d-3de84ac0e0f8" targetNamespace="http://schemas.microsoft.com/office/2006/metadata/properties" ma:root="true" ma:fieldsID="e70a46ed42d4b9dbdd9f5b09118b106c" ns3:_="" ns4:_="" ns5:_="">
    <xsd:import namespace="71c5aaf6-e6ce-465b-b873-5148d2a4c105"/>
    <xsd:import namespace="a4ab1a16-c41d-4865-a433-ad08d2a54ac6"/>
    <xsd:import namespace="e36d8d0d-d80c-4b38-8e0d-3de84ac0e0f8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Location" minOccurs="0"/>
                <xsd:element ref="ns4:MediaServiceOCR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5:SharedWithUsers" minOccurs="0"/>
                <xsd:element ref="ns5:SharedWithDetails" minOccurs="0"/>
                <xsd:element ref="ns5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ab1a16-c41d-4865-a433-ad08d2a54ac6" elementFormDefault="qualified">
    <xsd:import namespace="http://schemas.microsoft.com/office/2006/documentManagement/types"/>
    <xsd:import namespace="http://schemas.microsoft.com/office/infopath/2007/PartnerControls"/>
    <xsd:element name="MediaServiceLocation" ma:index="12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Metadata" ma:index="14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5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6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7" nillable="true" ma:displayName="MediaServiceAutoTags" ma:description="" ma:internalName="MediaServiceAutoTags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6d8d0d-d80c-4b38-8e0d-3de84ac0e0f8" elementFormDefault="qualified">
    <xsd:import namespace="http://schemas.microsoft.com/office/2006/documentManagement/types"/>
    <xsd:import namespace="http://schemas.microsoft.com/office/infopath/2007/PartnerControls"/>
    <xsd:element name="SharedWithUsers" ma:index="2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43D0883-3573-4F4F-A2F2-67E8067EF319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2.xml><?xml version="1.0" encoding="utf-8"?>
<ds:datastoreItem xmlns:ds="http://schemas.openxmlformats.org/officeDocument/2006/customXml" ds:itemID="{DAED6562-89CC-42FA-BB7A-8FA5FAFDA68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162877B-B85F-42F8-982B-D6AC1B9E20E6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13539FAD-CD0C-4B19-AC36-2B05886B1686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0268D994-1037-43B4-A994-3B85423DAA3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a4ab1a16-c41d-4865-a433-ad08d2a54ac6"/>
    <ds:schemaRef ds:uri="e36d8d0d-d80c-4b38-8e0d-3de84ac0e0f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6993</TotalTime>
  <Words>644</Words>
  <Application>Microsoft Office PowerPoint</Application>
  <PresentationFormat>화면 슬라이드 쇼(4:3)</PresentationFormat>
  <Paragraphs>79</Paragraphs>
  <Slides>4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0" baseType="lpstr">
      <vt:lpstr>Arial </vt:lpstr>
      <vt:lpstr>宋体</vt:lpstr>
      <vt:lpstr>Arial</vt:lpstr>
      <vt:lpstr>Calibri</vt:lpstr>
      <vt:lpstr>Times New Roman</vt:lpstr>
      <vt:lpstr>Office Theme</vt:lpstr>
      <vt:lpstr>   FS_MUSIM Status Report</vt:lpstr>
      <vt:lpstr>FS_MUSIM Status at SA#90-e</vt:lpstr>
      <vt:lpstr>FS_MUSIM status after SA2#142E (1/2)</vt:lpstr>
      <vt:lpstr>FS_MUSIM status after SA2#142E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Myungjune@LGE_r06</cp:lastModifiedBy>
  <cp:revision>1365</cp:revision>
  <dcterms:created xsi:type="dcterms:W3CDTF">2008-08-30T09:32:10Z</dcterms:created>
  <dcterms:modified xsi:type="dcterms:W3CDTF">2020-11-25T05:29:27Z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2020-08-13 20:28:13Z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1592921652</vt:lpwstr>
  </property>
  <property fmtid="{D5CDD505-2E9C-101B-9397-08002B2CF9AE}" pid="12" name="ContentTypeId">
    <vt:lpwstr>0x01010009E82D54F3F10D468133B175E7F78D1A</vt:lpwstr>
  </property>
</Properties>
</file>