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303" r:id="rId5"/>
    <p:sldId id="786" r:id="rId6"/>
    <p:sldId id="787" r:id="rId7"/>
    <p:sldId id="792" r:id="rId8"/>
    <p:sldId id="788" r:id="rId9"/>
    <p:sldId id="791" r:id="rId10"/>
    <p:sldId id="793" r:id="rId11"/>
    <p:sldId id="794" r:id="rId12"/>
    <p:sldId id="789" r:id="rId13"/>
    <p:sldId id="790" r:id="rId1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9" d="100"/>
          <a:sy n="109" d="100"/>
        </p:scale>
        <p:origin x="108" y="2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5E96E8A2-BB8F-4D76-BE6A-71C4C522FAAA}"/>
    <pc:docChg chg="modMainMaster">
      <pc:chgData name="Stefano Faccin" userId="bf6741b5-36bc-4b59-a73a-f03584833b71" providerId="ADAL" clId="{5E96E8A2-BB8F-4D76-BE6A-71C4C522FAAA}" dt="2020-09-04T22:39:13.613" v="7" actId="20577"/>
      <pc:docMkLst>
        <pc:docMk/>
      </pc:docMkLst>
      <pc:sldMasterChg chg="modSldLayout">
        <pc:chgData name="Stefano Faccin" userId="bf6741b5-36bc-4b59-a73a-f03584833b71" providerId="ADAL" clId="{5E96E8A2-BB8F-4D76-BE6A-71C4C522FAAA}" dt="2020-09-04T22:39:13.613" v="7" actId="20577"/>
        <pc:sldMasterMkLst>
          <pc:docMk/>
          <pc:sldMasterMk cId="0" sldId="2147483729"/>
        </pc:sldMasterMkLst>
        <pc:sldLayoutChg chg="modSp">
          <pc:chgData name="Stefano Faccin" userId="bf6741b5-36bc-4b59-a73a-f03584833b71" providerId="ADAL" clId="{5E96E8A2-BB8F-4D76-BE6A-71C4C522FAAA}" dt="2020-09-04T22:39:13.613" v="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efano Faccin" userId="bf6741b5-36bc-4b59-a73a-f03584833b71" providerId="ADAL" clId="{5E96E8A2-BB8F-4D76-BE6A-71C4C522FAAA}" dt="2020-09-04T22:39:13.613" v="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Stefano Faccin" userId="bf6741b5-36bc-4b59-a73a-f03584833b71" providerId="ADAL" clId="{06BFC4E8-EEFD-4B3C-A71D-BC4A50731D2B}"/>
    <pc:docChg chg="custSel modSld">
      <pc:chgData name="Stefano Faccin" userId="bf6741b5-36bc-4b59-a73a-f03584833b71" providerId="ADAL" clId="{06BFC4E8-EEFD-4B3C-A71D-BC4A50731D2B}" dt="2020-09-03T14:23:34.606" v="155" actId="20577"/>
      <pc:docMkLst>
        <pc:docMk/>
      </pc:docMkLst>
      <pc:sldChg chg="modSp">
        <pc:chgData name="Stefano Faccin" userId="bf6741b5-36bc-4b59-a73a-f03584833b71" providerId="ADAL" clId="{06BFC4E8-EEFD-4B3C-A71D-BC4A50731D2B}" dt="2020-09-03T14:18:57.794" v="23" actId="20577"/>
        <pc:sldMkLst>
          <pc:docMk/>
          <pc:sldMk cId="2754923581" sldId="786"/>
        </pc:sldMkLst>
        <pc:spChg chg="mod">
          <ac:chgData name="Stefano Faccin" userId="bf6741b5-36bc-4b59-a73a-f03584833b71" providerId="ADAL" clId="{06BFC4E8-EEFD-4B3C-A71D-BC4A50731D2B}" dt="2020-09-03T14:18:57.794" v="23" actId="20577"/>
          <ac:spMkLst>
            <pc:docMk/>
            <pc:sldMk cId="2754923581" sldId="786"/>
            <ac:spMk id="29698" creationId="{00000000-0000-0000-0000-000000000000}"/>
          </ac:spMkLst>
        </pc:spChg>
      </pc:sldChg>
      <pc:sldChg chg="modSp">
        <pc:chgData name="Stefano Faccin" userId="bf6741b5-36bc-4b59-a73a-f03584833b71" providerId="ADAL" clId="{06BFC4E8-EEFD-4B3C-A71D-BC4A50731D2B}" dt="2020-09-03T14:19:33.377" v="32" actId="20577"/>
        <pc:sldMkLst>
          <pc:docMk/>
          <pc:sldMk cId="46549111" sldId="787"/>
        </pc:sldMkLst>
        <pc:spChg chg="mod">
          <ac:chgData name="Stefano Faccin" userId="bf6741b5-36bc-4b59-a73a-f03584833b71" providerId="ADAL" clId="{06BFC4E8-EEFD-4B3C-A71D-BC4A50731D2B}" dt="2020-09-03T14:19:33.377" v="32" actId="20577"/>
          <ac:spMkLst>
            <pc:docMk/>
            <pc:sldMk cId="46549111" sldId="787"/>
            <ac:spMk id="29698" creationId="{00000000-0000-0000-0000-000000000000}"/>
          </ac:spMkLst>
        </pc:spChg>
      </pc:sldChg>
      <pc:sldChg chg="modSp">
        <pc:chgData name="Stefano Faccin" userId="bf6741b5-36bc-4b59-a73a-f03584833b71" providerId="ADAL" clId="{06BFC4E8-EEFD-4B3C-A71D-BC4A50731D2B}" dt="2020-09-03T14:23:34.606" v="155" actId="20577"/>
        <pc:sldMkLst>
          <pc:docMk/>
          <pc:sldMk cId="1422372147" sldId="788"/>
        </pc:sldMkLst>
        <pc:spChg chg="mod">
          <ac:chgData name="Stefano Faccin" userId="bf6741b5-36bc-4b59-a73a-f03584833b71" providerId="ADAL" clId="{06BFC4E8-EEFD-4B3C-A71D-BC4A50731D2B}" dt="2020-09-03T14:19:45.743" v="38" actId="20577"/>
          <ac:spMkLst>
            <pc:docMk/>
            <pc:sldMk cId="1422372147" sldId="788"/>
            <ac:spMk id="29698" creationId="{00000000-0000-0000-0000-000000000000}"/>
          </ac:spMkLst>
        </pc:spChg>
        <pc:spChg chg="mod">
          <ac:chgData name="Stefano Faccin" userId="bf6741b5-36bc-4b59-a73a-f03584833b71" providerId="ADAL" clId="{06BFC4E8-EEFD-4B3C-A71D-BC4A50731D2B}" dt="2020-09-03T14:23:34.606" v="155" actId="20577"/>
          <ac:spMkLst>
            <pc:docMk/>
            <pc:sldMk cId="1422372147" sldId="788"/>
            <ac:spMk id="29716" creationId="{00000000-0000-0000-0000-000000000000}"/>
          </ac:spMkLst>
        </pc:spChg>
      </pc:sldChg>
      <pc:sldChg chg="modSp">
        <pc:chgData name="Stefano Faccin" userId="bf6741b5-36bc-4b59-a73a-f03584833b71" providerId="ADAL" clId="{06BFC4E8-EEFD-4B3C-A71D-BC4A50731D2B}" dt="2020-09-03T14:19:39.430" v="36" actId="20577"/>
        <pc:sldMkLst>
          <pc:docMk/>
          <pc:sldMk cId="3517308284" sldId="792"/>
        </pc:sldMkLst>
        <pc:spChg chg="mod">
          <ac:chgData name="Stefano Faccin" userId="bf6741b5-36bc-4b59-a73a-f03584833b71" providerId="ADAL" clId="{06BFC4E8-EEFD-4B3C-A71D-BC4A50731D2B}" dt="2020-09-03T14:19:39.430" v="36" actId="20577"/>
          <ac:spMkLst>
            <pc:docMk/>
            <pc:sldMk cId="3517308284" sldId="792"/>
            <ac:spMk id="29698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9/4/2020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6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506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WG2#140E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19 August – 2 September,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S2-2006064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15246"/>
            <a:ext cx="5473170" cy="434688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100" dirty="0">
                <a:solidFill>
                  <a:schemeClr val="bg1"/>
                </a:solidFill>
              </a:rPr>
              <a:t>TSG SA WG2#140E</a:t>
            </a:r>
            <a:r>
              <a:rPr lang="en-GB" altLang="de-DE" sz="1100" baseline="0" dirty="0">
                <a:solidFill>
                  <a:schemeClr val="bg1"/>
                </a:solidFill>
              </a:rPr>
              <a:t> Electronic meeting, 19 August – 2 September, 2020</a:t>
            </a:r>
            <a:endParaRPr lang="en-GB" altLang="de-DE" sz="11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4/23754-010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FS_ID_UAS_SA2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Stefano Faccin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Qualcomm Incorporated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+mn-ea"/>
                <a:cs typeface="+mn-cs"/>
              </a:rPr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 yet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Process new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Focus on processing solution and not adopting new key issues at next meeting, to allow May meeting to complete solutions, evaluations and conclusions.</a:t>
            </a:r>
          </a:p>
        </p:txBody>
      </p:sp>
    </p:spTree>
    <p:extLst>
      <p:ext uri="{BB962C8B-B14F-4D97-AF65-F5344CB8AC3E}">
        <p14:creationId xmlns:p14="http://schemas.microsoft.com/office/powerpoint/2010/main" val="233416102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(overall)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Minor update to architectural assumptions, several solutions merged, most solutions have detailed added to make evaluation more feasible</a:t>
            </a:r>
            <a:r>
              <a:rPr lang="en-US" sz="1200" dirty="0"/>
              <a:t>. Five new solutions added, one being a merger of four existing ones.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Initial set of conclusions on principles for solutions, covering KI#1 and KI#2, plus additional conclusions.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One solution (#8) proposes porting to NR the LTE aerial features.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Final evaluation and conclusion </a:t>
            </a:r>
            <a:r>
              <a:rPr lang="en-GB" sz="1200" dirty="0"/>
              <a:t>of what to progress towards a normative phase </a:t>
            </a:r>
            <a:r>
              <a:rPr lang="en-US" altLang="zh-CN" sz="1200" dirty="0"/>
              <a:t>in Q4.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The target completion date for the study is proposed to be moved to Dec 2020.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Submit TR 23.754 to SA#90-e plenary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829702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826190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</a:t>
            </a:r>
            <a:r>
              <a:rPr lang="de-DE" altLang="de-DE" sz="1200" dirty="0">
                <a:solidFill>
                  <a:srgbClr val="FF0000"/>
                </a:solidFill>
              </a:rPr>
              <a:t>v0.3.0</a:t>
            </a:r>
            <a:r>
              <a:rPr lang="de-DE" altLang="de-DE" sz="1200" dirty="0"/>
              <a:t> is available here.</a:t>
            </a:r>
            <a:r>
              <a:rPr lang="de-DE" altLang="de-DE" sz="1200" dirty="0">
                <a:highlight>
                  <a:srgbClr val="FF0000"/>
                </a:highlight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Architectural and reference architecture have been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Five new solutions added, one being the merger of four existing ones, for a total of 26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0294359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51730828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Coordination CC to plan on mergers, evaluations, and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Send LS to RAN on proposal in solution #8.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Previous</a:t>
            </a:r>
            <a:r>
              <a:rPr lang="en-GB" sz="2400" dirty="0"/>
              <a:t> </a:t>
            </a:r>
            <a:r>
              <a:rPr lang="en-US" sz="2400" b="1" dirty="0"/>
              <a:t>FS_UAS_ID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(S2-2002032)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1549165663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SA2#139-e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 at 136AH and updated at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 solutions address KI#1.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 10 solutions address KI#2.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8315235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5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New solutions have not been explicitly excluded but, with a target completion of September 2020, it is clear that new solutions would not allow for evaluation and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if new solutions are brought to the August meeting.</a:t>
            </a:r>
          </a:p>
        </p:txBody>
      </p:sp>
    </p:spTree>
    <p:extLst>
      <p:ext uri="{BB962C8B-B14F-4D97-AF65-F5344CB8AC3E}">
        <p14:creationId xmlns:p14="http://schemas.microsoft.com/office/powerpoint/2010/main" val="332822250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contributions focused on this KI could be handled due to lack of time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SA2#137 to handle solutions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No contributions focused on this KI could be handled due to lack of time 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altLang="zh-CN" sz="1200" dirty="0"/>
              <a:t>One (partial) solution was added to the TR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3163974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27755</TotalTime>
  <Words>1408</Words>
  <Application>Microsoft Office PowerPoint</Application>
  <PresentationFormat>On-screen Show (4:3)</PresentationFormat>
  <Paragraphs>185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Arial </vt:lpstr>
      <vt:lpstr>Calibri</vt:lpstr>
      <vt:lpstr>Times New Roman</vt:lpstr>
      <vt:lpstr>Office Theme</vt:lpstr>
      <vt:lpstr>   FS_ID_UAS_SA2 Status Report</vt:lpstr>
      <vt:lpstr>FS_ID_UAS_SA2 Status after SA2#140e (overall)</vt:lpstr>
      <vt:lpstr>FS_ID_UAS_SA2 status after SA2#140E (1/3)</vt:lpstr>
      <vt:lpstr>FS_ID_UAS_SA2 status after SA2#140E (2/3)</vt:lpstr>
      <vt:lpstr>FS_ID_UAS_SA2 status after SA2#140e (3/3)</vt:lpstr>
      <vt:lpstr>BACKUP     Previous FS_UAS_ID Status Report (S2-2002032) for information</vt:lpstr>
      <vt:lpstr>FS_ID_UAS_SA2 status after SA2#139-e (1/2)</vt:lpstr>
      <vt:lpstr>FS_ID_UAS_SA2 status after SA2#139-e (2/2)</vt:lpstr>
      <vt:lpstr>FS_ID_UAS_SA2 status after SA2#136AH (1/2)</vt:lpstr>
      <vt:lpstr>FS_ID_UAS_SA2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1254</cp:revision>
  <dcterms:created xsi:type="dcterms:W3CDTF">2008-08-30T09:32:10Z</dcterms:created>
  <dcterms:modified xsi:type="dcterms:W3CDTF">2020-09-04T22:39:20Z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