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787" r:id="rId6"/>
    <p:sldId id="792" r:id="rId7"/>
    <p:sldId id="788" r:id="rId8"/>
    <p:sldId id="786" r:id="rId9"/>
    <p:sldId id="791" r:id="rId10"/>
    <p:sldId id="793" r:id="rId11"/>
    <p:sldId id="794" r:id="rId12"/>
    <p:sldId id="789" r:id="rId13"/>
    <p:sldId id="790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D53B22-C080-4C83-8775-107121A56652}" v="10" dt="2020-08-24T20:31:31.27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23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B9F1DCDE-6724-4569-82C5-074C0E6DFD93}"/>
    <pc:docChg chg="undo redo custSel addSld delSld modSld sldOrd modMainMaster">
      <pc:chgData name="Stefano Faccin" userId="bf6741b5-36bc-4b59-a73a-f03584833b71" providerId="ADAL" clId="{B9F1DCDE-6724-4569-82C5-074C0E6DFD93}" dt="2020-08-24T20:31:52.943" v="206" actId="20577"/>
      <pc:docMkLst>
        <pc:docMk/>
      </pc:docMkLst>
      <pc:sldChg chg="addSp modSp ord">
        <pc:chgData name="Stefano Faccin" userId="bf6741b5-36bc-4b59-a73a-f03584833b71" providerId="ADAL" clId="{B9F1DCDE-6724-4569-82C5-074C0E6DFD93}" dt="2020-08-24T20:31:31.272" v="203"/>
        <pc:sldMkLst>
          <pc:docMk/>
          <pc:sldMk cId="2754923581" sldId="786"/>
        </pc:sldMkLst>
        <pc:spChg chg="add">
          <ac:chgData name="Stefano Faccin" userId="bf6741b5-36bc-4b59-a73a-f03584833b71" providerId="ADAL" clId="{B9F1DCDE-6724-4569-82C5-074C0E6DFD93}" dt="2020-08-24T20:27:29.228" v="168"/>
          <ac:spMkLst>
            <pc:docMk/>
            <pc:sldMk cId="2754923581" sldId="786"/>
            <ac:spMk id="5" creationId="{57AEE1EF-3E68-4B6C-A05B-F9EB2DC8ABAB}"/>
          </ac:spMkLst>
        </pc:spChg>
        <pc:spChg chg="mod">
          <ac:chgData name="Stefano Faccin" userId="bf6741b5-36bc-4b59-a73a-f03584833b71" providerId="ADAL" clId="{B9F1DCDE-6724-4569-82C5-074C0E6DFD93}" dt="2020-08-24T20:27:59.911" v="174" actId="13926"/>
          <ac:spMkLst>
            <pc:docMk/>
            <pc:sldMk cId="2754923581" sldId="786"/>
            <ac:spMk id="29716" creationId="{00000000-0000-0000-0000-000000000000}"/>
          </ac:spMkLst>
        </pc:spChg>
        <pc:graphicFrameChg chg="modGraphic">
          <ac:chgData name="Stefano Faccin" userId="bf6741b5-36bc-4b59-a73a-f03584833b71" providerId="ADAL" clId="{B9F1DCDE-6724-4569-82C5-074C0E6DFD93}" dt="2020-08-24T20:27:51.970" v="173" actId="20577"/>
          <ac:graphicFrameMkLst>
            <pc:docMk/>
            <pc:sldMk cId="2754923581" sldId="786"/>
            <ac:graphicFrameMk id="8" creationId="{8A487373-E8FB-453B-A616-ABFE3B64DD9B}"/>
          </ac:graphicFrameMkLst>
        </pc:graphicFrameChg>
      </pc:sldChg>
      <pc:sldChg chg="addSp modSp">
        <pc:chgData name="Stefano Faccin" userId="bf6741b5-36bc-4b59-a73a-f03584833b71" providerId="ADAL" clId="{B9F1DCDE-6724-4569-82C5-074C0E6DFD93}" dt="2020-08-24T20:28:52.586" v="186" actId="6549"/>
        <pc:sldMkLst>
          <pc:docMk/>
          <pc:sldMk cId="46549111" sldId="787"/>
        </pc:sldMkLst>
        <pc:spChg chg="add">
          <ac:chgData name="Stefano Faccin" userId="bf6741b5-36bc-4b59-a73a-f03584833b71" providerId="ADAL" clId="{B9F1DCDE-6724-4569-82C5-074C0E6DFD93}" dt="2020-08-24T20:27:21.134" v="167"/>
          <ac:spMkLst>
            <pc:docMk/>
            <pc:sldMk cId="46549111" sldId="787"/>
            <ac:spMk id="5" creationId="{14DC8C4C-9940-4EAA-9D07-9A7085DAF534}"/>
          </ac:spMkLst>
        </pc:spChg>
        <pc:spChg chg="mod">
          <ac:chgData name="Stefano Faccin" userId="bf6741b5-36bc-4b59-a73a-f03584833b71" providerId="ADAL" clId="{B9F1DCDE-6724-4569-82C5-074C0E6DFD93}" dt="2020-08-24T20:26:46.820" v="166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Stefano Faccin" userId="bf6741b5-36bc-4b59-a73a-f03584833b71" providerId="ADAL" clId="{B9F1DCDE-6724-4569-82C5-074C0E6DFD93}" dt="2020-08-24T20:28:52.586" v="186" actId="6549"/>
          <ac:spMkLst>
            <pc:docMk/>
            <pc:sldMk cId="46549111" sldId="787"/>
            <ac:spMk id="29716" creationId="{00000000-0000-0000-0000-000000000000}"/>
          </ac:spMkLst>
        </pc:spChg>
        <pc:graphicFrameChg chg="modGraphic">
          <ac:chgData name="Stefano Faccin" userId="bf6741b5-36bc-4b59-a73a-f03584833b71" providerId="ADAL" clId="{B9F1DCDE-6724-4569-82C5-074C0E6DFD93}" dt="2020-08-24T20:28:36.950" v="182" actId="13926"/>
          <ac:graphicFrameMkLst>
            <pc:docMk/>
            <pc:sldMk cId="46549111" sldId="787"/>
            <ac:graphicFrameMk id="9" creationId="{00000000-0000-0000-0000-000000000000}"/>
          </ac:graphicFrameMkLst>
        </pc:graphicFrameChg>
      </pc:sldChg>
      <pc:sldChg chg="addSp delSp modSp">
        <pc:chgData name="Stefano Faccin" userId="bf6741b5-36bc-4b59-a73a-f03584833b71" providerId="ADAL" clId="{B9F1DCDE-6724-4569-82C5-074C0E6DFD93}" dt="2020-08-24T20:31:52.943" v="206" actId="20577"/>
        <pc:sldMkLst>
          <pc:docMk/>
          <pc:sldMk cId="1422372147" sldId="788"/>
        </pc:sldMkLst>
        <pc:spChg chg="add del">
          <ac:chgData name="Stefano Faccin" userId="bf6741b5-36bc-4b59-a73a-f03584833b71" providerId="ADAL" clId="{B9F1DCDE-6724-4569-82C5-074C0E6DFD93}" dt="2020-08-24T20:30:37.025" v="199"/>
          <ac:spMkLst>
            <pc:docMk/>
            <pc:sldMk cId="1422372147" sldId="788"/>
            <ac:spMk id="4" creationId="{9B70CD9C-4FB1-45EF-A2D5-4AE1262AE73A}"/>
          </ac:spMkLst>
        </pc:spChg>
        <pc:spChg chg="mod">
          <ac:chgData name="Stefano Faccin" userId="bf6741b5-36bc-4b59-a73a-f03584833b71" providerId="ADAL" clId="{B9F1DCDE-6724-4569-82C5-074C0E6DFD93}" dt="2020-08-24T20:31:52.943" v="206" actId="20577"/>
          <ac:spMkLst>
            <pc:docMk/>
            <pc:sldMk cId="1422372147" sldId="788"/>
            <ac:spMk id="29716" creationId="{00000000-0000-0000-0000-000000000000}"/>
          </ac:spMkLst>
        </pc:spChg>
      </pc:sldChg>
      <pc:sldChg chg="add del">
        <pc:chgData name="Stefano Faccin" userId="bf6741b5-36bc-4b59-a73a-f03584833b71" providerId="ADAL" clId="{B9F1DCDE-6724-4569-82C5-074C0E6DFD93}" dt="2020-08-24T20:30:33.746" v="196" actId="2696"/>
        <pc:sldMkLst>
          <pc:docMk/>
          <pc:sldMk cId="2316397441" sldId="789"/>
        </pc:sldMkLst>
      </pc:sldChg>
      <pc:sldChg chg="add del">
        <pc:chgData name="Stefano Faccin" userId="bf6741b5-36bc-4b59-a73a-f03584833b71" providerId="ADAL" clId="{B9F1DCDE-6724-4569-82C5-074C0E6DFD93}" dt="2020-08-24T20:30:38.434" v="201" actId="2696"/>
        <pc:sldMkLst>
          <pc:docMk/>
          <pc:sldMk cId="2334161020" sldId="790"/>
        </pc:sldMkLst>
      </pc:sldChg>
      <pc:sldChg chg="add del">
        <pc:chgData name="Stefano Faccin" userId="bf6741b5-36bc-4b59-a73a-f03584833b71" providerId="ADAL" clId="{B9F1DCDE-6724-4569-82C5-074C0E6DFD93}" dt="2020-08-24T20:30:33.011" v="195" actId="2696"/>
        <pc:sldMkLst>
          <pc:docMk/>
          <pc:sldMk cId="1549165663" sldId="791"/>
        </pc:sldMkLst>
      </pc:sldChg>
      <pc:sldChg chg="modSp add">
        <pc:chgData name="Stefano Faccin" userId="bf6741b5-36bc-4b59-a73a-f03584833b71" providerId="ADAL" clId="{B9F1DCDE-6724-4569-82C5-074C0E6DFD93}" dt="2020-08-24T20:29:24.621" v="188"/>
        <pc:sldMkLst>
          <pc:docMk/>
          <pc:sldMk cId="3517308284" sldId="792"/>
        </pc:sldMkLst>
        <pc:spChg chg="mod">
          <ac:chgData name="Stefano Faccin" userId="bf6741b5-36bc-4b59-a73a-f03584833b71" providerId="ADAL" clId="{B9F1DCDE-6724-4569-82C5-074C0E6DFD93}" dt="2020-08-24T20:29:24.621" v="188"/>
          <ac:spMkLst>
            <pc:docMk/>
            <pc:sldMk cId="3517308284" sldId="792"/>
            <ac:spMk id="29716" creationId="{00000000-0000-0000-0000-000000000000}"/>
          </ac:spMkLst>
        </pc:spChg>
      </pc:sldChg>
      <pc:sldChg chg="add">
        <pc:chgData name="Stefano Faccin" userId="bf6741b5-36bc-4b59-a73a-f03584833b71" providerId="ADAL" clId="{B9F1DCDE-6724-4569-82C5-074C0E6DFD93}" dt="2020-08-24T20:31:04.766" v="202"/>
        <pc:sldMkLst>
          <pc:docMk/>
          <pc:sldMk cId="1483152352" sldId="793"/>
        </pc:sldMkLst>
      </pc:sldChg>
      <pc:sldChg chg="add">
        <pc:chgData name="Stefano Faccin" userId="bf6741b5-36bc-4b59-a73a-f03584833b71" providerId="ADAL" clId="{B9F1DCDE-6724-4569-82C5-074C0E6DFD93}" dt="2020-08-24T20:31:04.766" v="202"/>
        <pc:sldMkLst>
          <pc:docMk/>
          <pc:sldMk cId="3328222507" sldId="794"/>
        </pc:sldMkLst>
      </pc:sldChg>
      <pc:sldMasterChg chg="modSp modSldLayout">
        <pc:chgData name="Stefano Faccin" userId="bf6741b5-36bc-4b59-a73a-f03584833b71" providerId="ADAL" clId="{B9F1DCDE-6724-4569-82C5-074C0E6DFD93}" dt="2020-08-24T20:24:12.328" v="77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B9F1DCDE-6724-4569-82C5-074C0E6DFD93}" dt="2020-08-24T20:24:06.430" v="7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">
          <pc:chgData name="Stefano Faccin" userId="bf6741b5-36bc-4b59-a73a-f03584833b71" providerId="ADAL" clId="{B9F1DCDE-6724-4569-82C5-074C0E6DFD93}" dt="2020-08-24T20:24:12.328" v="7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B9F1DCDE-6724-4569-82C5-074C0E6DFD93}" dt="2020-08-24T20:24:12.328" v="77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B9F1DCDE-6724-4569-82C5-074C0E6DFD93}" dt="2020-08-24T20:22:55.974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506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WG2#140E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19 August – 2 September,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S2-2005869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15246"/>
            <a:ext cx="5473170" cy="434688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100" dirty="0">
                <a:solidFill>
                  <a:schemeClr val="bg1"/>
                </a:solidFill>
              </a:rPr>
              <a:t>TSG SA WG2#140E</a:t>
            </a:r>
            <a:r>
              <a:rPr lang="en-GB" altLang="de-DE" sz="1100" baseline="0" dirty="0">
                <a:solidFill>
                  <a:schemeClr val="bg1"/>
                </a:solidFill>
              </a:rPr>
              <a:t> Electronic meeting, 19 August – 2 September, 2020</a:t>
            </a:r>
            <a:endParaRPr lang="en-GB" altLang="de-DE" sz="11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54-02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4/23754-01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FS_ID_UAS_SA2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Stefano Faccin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Qualcomm Incorporated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+mn-ea"/>
                <a:cs typeface="+mn-cs"/>
              </a:rPr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 yet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Process new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Focus on processing solution and not adopting new key issues at next meeting, to allow May meeting to complete solutions, evaluations and conclusions.</a:t>
            </a:r>
          </a:p>
        </p:txBody>
      </p:sp>
    </p:spTree>
    <p:extLst>
      <p:ext uri="{BB962C8B-B14F-4D97-AF65-F5344CB8AC3E}">
        <p14:creationId xmlns:p14="http://schemas.microsoft.com/office/powerpoint/2010/main" val="233416102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9672980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 at 136AH and updated at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highlight>
                  <a:srgbClr val="FFFF00"/>
                </a:highlight>
              </a:rPr>
              <a:t>21</a:t>
            </a:r>
            <a:r>
              <a:rPr lang="de-DE" altLang="de-DE" sz="1200" dirty="0"/>
              <a:t> solutions, most spanning across multiple key issues, are in the TR after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 solutions address KI#1.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 10 solutions address KI#2.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DC8C4C-9940-4EAA-9D07-9A7085DAF534}"/>
              </a:ext>
            </a:extLst>
          </p:cNvPr>
          <p:cNvSpPr txBox="1"/>
          <p:nvPr/>
        </p:nvSpPr>
        <p:spPr>
          <a:xfrm rot="20602994">
            <a:off x="3401264" y="3707670"/>
            <a:ext cx="334675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</a:rPr>
              <a:t>To be updated after SA2 #140e meeting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5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DC8C4C-9940-4EAA-9D07-9A7085DAF534}"/>
              </a:ext>
            </a:extLst>
          </p:cNvPr>
          <p:cNvSpPr txBox="1"/>
          <p:nvPr/>
        </p:nvSpPr>
        <p:spPr>
          <a:xfrm rot="20602994">
            <a:off x="3401264" y="3707670"/>
            <a:ext cx="334675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</a:rPr>
              <a:t>To be updated after SA2 #140e meeting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082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New solutions have not been explicitly excluded but, with a target completion of September 2020, it is clear that new solutions would not allow for evaluation and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highlight>
                  <a:srgbClr val="FFFF00"/>
                </a:highlight>
              </a:rPr>
              <a:t>No new key issues. 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if new solutions are brought to the August meeting.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70CD9C-4FB1-45EF-A2D5-4AE1262AE73A}"/>
              </a:ext>
            </a:extLst>
          </p:cNvPr>
          <p:cNvSpPr txBox="1"/>
          <p:nvPr/>
        </p:nvSpPr>
        <p:spPr>
          <a:xfrm rot="20602994">
            <a:off x="3401264" y="3707670"/>
            <a:ext cx="334675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</a:rPr>
              <a:t>To be updated after SA2 #140e meeting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at SA#88-e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v0.2.0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 to architectural assumptions based on moderated email discussion, 20 solutions added addressing all key issues</a:t>
            </a:r>
            <a:r>
              <a:rPr lang="en-US" sz="1200" dirty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One solution (#8) proposes porting to NR the LTE aerial features.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SA2#141-e (October): perform evaluation and propose conclusions.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Submit TR 23.754 to SA#90-e plenary for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605761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7AEE1EF-3E68-4B6C-A05B-F9EB2DC8ABAB}"/>
              </a:ext>
            </a:extLst>
          </p:cNvPr>
          <p:cNvSpPr txBox="1"/>
          <p:nvPr/>
        </p:nvSpPr>
        <p:spPr>
          <a:xfrm rot="20602994">
            <a:off x="3401264" y="3707670"/>
            <a:ext cx="3346750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</a:rPr>
              <a:t>To be updated after SA2 #140e meeting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Previous</a:t>
            </a:r>
            <a:r>
              <a:rPr lang="en-GB" sz="2400" dirty="0"/>
              <a:t> </a:t>
            </a:r>
            <a:r>
              <a:rPr lang="en-US" sz="2400" b="1" dirty="0"/>
              <a:t>FS_UAS_ID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(S2-2002032)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549165663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SA2#139-e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 at 136AH and updated at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 solutions address KI#1.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 10 solutions address KI#2.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8315235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5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New solutions have not been explicitly excluded but, with a target completion of September 2020, it is clear that new solutions would not allow for evaluation and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if new solutions are brought to the August meeting.</a:t>
            </a:r>
          </a:p>
        </p:txBody>
      </p:sp>
    </p:spTree>
    <p:extLst>
      <p:ext uri="{BB962C8B-B14F-4D97-AF65-F5344CB8AC3E}">
        <p14:creationId xmlns:p14="http://schemas.microsoft.com/office/powerpoint/2010/main" val="332822250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contributions focused on this KI could be handled due to lack of time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SA2#137 to handle solutions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No contributions focused on this KI could be handled due to lack of time 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altLang="zh-CN" sz="1200" dirty="0"/>
              <a:t>One (partial) solution was added to the TR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3163974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a3c235af898312f51cf934acfc435968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eb0565dc6ec51b914c06b619d07839f0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35823D-2932-4EB1-B784-CC7C2B8595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27303</TotalTime>
  <Words>1441</Words>
  <Application>Microsoft Office PowerPoint</Application>
  <PresentationFormat>On-screen Show (4:3)</PresentationFormat>
  <Paragraphs>186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 </vt:lpstr>
      <vt:lpstr>Calibri</vt:lpstr>
      <vt:lpstr>Times New Roman</vt:lpstr>
      <vt:lpstr>Office Theme</vt:lpstr>
      <vt:lpstr>   FS_ID_UAS_SA2 Status Report</vt:lpstr>
      <vt:lpstr>FS_ID_UAS_SA2 status after SA2#140E (1/2)</vt:lpstr>
      <vt:lpstr>FS_ID_UAS_SA2 status after SA2#140E (1/2)</vt:lpstr>
      <vt:lpstr>FS_ID_UAS_SA2 status after SA2#139-e (2/2)</vt:lpstr>
      <vt:lpstr>FS_ID_UAS_SA2 Status at SA#88-e</vt:lpstr>
      <vt:lpstr>BACKUP     Previous FS_UAS_ID Status Report (S2-2002032) for information</vt:lpstr>
      <vt:lpstr>FS_ID_UAS_SA2 status after SA2#139-e (1/2)</vt:lpstr>
      <vt:lpstr>FS_ID_UAS_SA2 status after SA2#139-e (2/2)</vt:lpstr>
      <vt:lpstr>FS_ID_UAS_SA2 status after SA2#136AH (1/2)</vt:lpstr>
      <vt:lpstr>FS_ID_UAS_SA2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QC-0821</cp:lastModifiedBy>
  <cp:revision>1253</cp:revision>
  <dcterms:created xsi:type="dcterms:W3CDTF">2008-08-30T09:32:10Z</dcterms:created>
  <dcterms:modified xsi:type="dcterms:W3CDTF">2020-08-24T20:32:01Z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