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86" r:id="rId8"/>
    <p:sldId id="787" r:id="rId9"/>
    <p:sldId id="789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30" d="100"/>
          <a:sy n="130" d="100"/>
        </p:scale>
        <p:origin x="136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0706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WG2#140E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19 – September 1,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S2-2005867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WG2#xx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Location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Meeting Date,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Latest_SA2_Specs/Latest_draft_S2_Spe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FS_IIoT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at SA#89E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135278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&gt; 65+%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December’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SP-200298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since SA#88E: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27 approved P-CRs.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7 New solutions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10 solutions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Some conclusions agreed for KI#1, KI#2, KI#3B, KI#5.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Coordination with RAN is needed on survival time.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Coordination needed on other </a:t>
            </a:r>
            <a:r>
              <a:rPr lang="en-US" sz="1200" dirty="0" err="1"/>
              <a:t>Kis</a:t>
            </a:r>
            <a:r>
              <a:rPr lang="en-US" sz="1200" dirty="0"/>
              <a:t> depend on solutions concluded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err="1"/>
              <a:t>Aim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to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resolve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the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remaining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opens</a:t>
            </a:r>
            <a:r>
              <a:rPr lang="de-DE" altLang="de-DE" sz="1200" dirty="0"/>
              <a:t> for all Key </a:t>
            </a:r>
            <a:r>
              <a:rPr lang="de-DE" altLang="de-DE" sz="1200" dirty="0" err="1"/>
              <a:t>issues</a:t>
            </a:r>
            <a:r>
              <a:rPr lang="de-DE" altLang="de-DE" sz="1200" dirty="0"/>
              <a:t>, </a:t>
            </a:r>
            <a:r>
              <a:rPr lang="de-DE" altLang="de-DE" sz="1200" dirty="0" err="1"/>
              <a:t>harmonize</a:t>
            </a:r>
            <a:r>
              <a:rPr lang="de-DE" altLang="de-DE" sz="1200" dirty="0"/>
              <a:t> </a:t>
            </a:r>
            <a:r>
              <a:rPr lang="de-DE" altLang="de-DE" sz="1200" dirty="0" err="1"/>
              <a:t>solutions</a:t>
            </a:r>
            <a:r>
              <a:rPr lang="de-DE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Target </a:t>
            </a:r>
            <a:r>
              <a:rPr lang="de-DE" altLang="de-DE" sz="1200" dirty="0" err="1"/>
              <a:t>towards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updating</a:t>
            </a:r>
            <a:r>
              <a:rPr lang="de-DE" altLang="de-DE" sz="1200" dirty="0"/>
              <a:t> &amp; </a:t>
            </a:r>
            <a:r>
              <a:rPr lang="de-DE" altLang="de-DE" sz="1200" dirty="0" err="1"/>
              <a:t>stabilizing</a:t>
            </a:r>
            <a:r>
              <a:rPr lang="de-DE" altLang="de-DE" sz="1200" dirty="0"/>
              <a:t> </a:t>
            </a:r>
            <a:r>
              <a:rPr lang="de-DE" altLang="de-DE" sz="1200" dirty="0" err="1"/>
              <a:t>conclusions</a:t>
            </a:r>
            <a:r>
              <a:rPr lang="de-DE" altLang="de-DE" sz="1200" dirty="0"/>
              <a:t> for all KIs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SA2#140E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9687172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40%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SP-xxxxxx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FS_IIoT</a:t>
            </a:r>
            <a:r>
              <a:rPr lang="de-DE" altLang="de-DE" sz="1400" dirty="0"/>
              <a:t>  TR 23.700-20 v0.5.0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available</a:t>
            </a:r>
            <a:r>
              <a:rPr lang="de-DE" altLang="de-DE" sz="1400" dirty="0"/>
              <a:t> </a:t>
            </a:r>
            <a:r>
              <a:rPr lang="en-US" altLang="de-DE" sz="1400" dirty="0">
                <a:hlinkClick r:id="rId3"/>
              </a:rPr>
              <a:t>here</a:t>
            </a:r>
            <a:r>
              <a:rPr lang="de-DE" altLang="de-DE" sz="1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Total TUs requested for Study Phase in 2020 </a:t>
            </a:r>
            <a:r>
              <a:rPr lang="de-DE" altLang="de-DE" sz="1400" dirty="0" err="1"/>
              <a:t>is</a:t>
            </a:r>
            <a:r>
              <a:rPr lang="de-DE" altLang="de-DE" sz="1400" dirty="0"/>
              <a:t> 5. XX TU is </a:t>
            </a:r>
            <a:r>
              <a:rPr lang="de-DE" altLang="de-DE" sz="1400" dirty="0" err="1"/>
              <a:t>used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3 TUs are remaining.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#1 (</a:t>
            </a:r>
            <a:r>
              <a:rPr lang="de-DE" altLang="de-DE" sz="1400" b="1" dirty="0" err="1"/>
              <a:t>Uplink</a:t>
            </a:r>
            <a:r>
              <a:rPr lang="de-DE" altLang="de-DE" sz="1400" b="1" dirty="0"/>
              <a:t> Time </a:t>
            </a:r>
            <a:r>
              <a:rPr lang="de-DE" altLang="de-DE" sz="1400" b="1" dirty="0" err="1"/>
              <a:t>Synchronization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; 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#2 (</a:t>
            </a:r>
            <a:r>
              <a:rPr lang="en-GB" sz="1400" b="1" dirty="0"/>
              <a:t>UE-UE TSC communication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Two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; 3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Five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</a:t>
            </a:r>
            <a:r>
              <a:rPr lang="de-DE" altLang="de-DE" sz="1400" dirty="0"/>
              <a:t> in total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Harmonization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#3A (</a:t>
            </a:r>
            <a:r>
              <a:rPr lang="en-GB" sz="1400" b="1" dirty="0"/>
              <a:t>Exposure of TSC Services: Exposure of deterministic QoS</a:t>
            </a:r>
            <a:r>
              <a:rPr lang="de-DE" altLang="de-DE" sz="14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Three</a:t>
            </a:r>
            <a:r>
              <a:rPr lang="de-DE" altLang="de-DE" sz="1400" dirty="0"/>
              <a:t> new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agreed</a:t>
            </a:r>
            <a:r>
              <a:rPr lang="de-DE" altLang="de-DE" sz="1400" dirty="0"/>
              <a:t> for </a:t>
            </a:r>
            <a:r>
              <a:rPr lang="de-DE" altLang="de-DE" sz="1400" dirty="0" err="1"/>
              <a:t>this</a:t>
            </a:r>
            <a:r>
              <a:rPr lang="de-DE" altLang="de-DE" sz="1400" dirty="0"/>
              <a:t> KI; </a:t>
            </a:r>
            <a:r>
              <a:rPr lang="de-DE" altLang="de-DE" sz="1400" dirty="0" err="1"/>
              <a:t>Two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updated</a:t>
            </a:r>
            <a:r>
              <a:rPr lang="de-DE" altLang="de-DE" sz="1400" dirty="0"/>
              <a:t>; Total 5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</a:t>
            </a:r>
            <a:r>
              <a:rPr lang="de-DE" altLang="de-DE" sz="1400" dirty="0" err="1"/>
              <a:t>Harmonization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agreement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needed</a:t>
            </a: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err="1"/>
              <a:t>FS_IIoT</a:t>
            </a:r>
            <a:r>
              <a:rPr lang="en-US" altLang="de-DE" sz="2800" b="1" dirty="0"/>
              <a:t> status after SA2#140E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5860" y="1486130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#3B (</a:t>
            </a:r>
            <a:r>
              <a:rPr lang="en-GB" sz="1400" b="1" dirty="0"/>
              <a:t>Exposure of TSC Services: Exposure of Time Synchronization</a:t>
            </a:r>
            <a:r>
              <a:rPr lang="de-DE" altLang="de-DE" sz="1400" b="1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Three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updated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dirty="0" err="1">
                <a:ea typeface="+mn-ea"/>
                <a:cs typeface="+mn-cs"/>
              </a:rPr>
              <a:t>Totally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three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.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#4 (</a:t>
            </a:r>
            <a:r>
              <a:rPr lang="de-DE" altLang="de-DE" sz="1400" b="1" dirty="0" err="1"/>
              <a:t>fully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distributed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configuration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model</a:t>
            </a:r>
            <a:r>
              <a:rPr lang="de-DE" altLang="de-DE" sz="1400" b="1" dirty="0"/>
              <a:t> for TSN)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Downscoped</a:t>
            </a:r>
            <a:r>
              <a:rPr lang="de-DE" altLang="de-DE" sz="1400" dirty="0">
                <a:ea typeface="+mn-ea"/>
                <a:cs typeface="+mn-cs"/>
              </a:rPr>
              <a:t>. Will not </a:t>
            </a:r>
            <a:r>
              <a:rPr lang="de-DE" altLang="de-DE" sz="1400" dirty="0" err="1">
                <a:ea typeface="+mn-ea"/>
                <a:cs typeface="+mn-cs"/>
              </a:rPr>
              <a:t>be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progressed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during</a:t>
            </a:r>
            <a:r>
              <a:rPr lang="de-DE" altLang="de-DE" sz="1400" dirty="0">
                <a:ea typeface="+mn-ea"/>
                <a:cs typeface="+mn-cs"/>
              </a:rPr>
              <a:t> Rel-17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/>
              <a:t>Key </a:t>
            </a:r>
            <a:r>
              <a:rPr lang="de-DE" altLang="de-DE" sz="1400" b="1" dirty="0" err="1"/>
              <a:t>Issue</a:t>
            </a:r>
            <a:r>
              <a:rPr lang="de-DE" altLang="de-DE" sz="1400" b="1" dirty="0"/>
              <a:t> #5 (</a:t>
            </a:r>
            <a:r>
              <a:rPr lang="de-DE" altLang="de-DE" sz="1400" b="1" dirty="0" err="1"/>
              <a:t>Use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of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Survival</a:t>
            </a:r>
            <a:r>
              <a:rPr lang="de-DE" altLang="de-DE" sz="1400" b="1" dirty="0"/>
              <a:t> Time for </a:t>
            </a:r>
            <a:r>
              <a:rPr lang="de-DE" altLang="de-DE" sz="1400" b="1" dirty="0" err="1"/>
              <a:t>Deterministic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Applications</a:t>
            </a:r>
            <a:r>
              <a:rPr lang="de-DE" altLang="de-DE" sz="1400" b="1" dirty="0"/>
              <a:t> in 5GS)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One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updated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dirty="0" err="1">
                <a:ea typeface="+mn-ea"/>
                <a:cs typeface="+mn-cs"/>
              </a:rPr>
              <a:t>Totally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two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r>
              <a:rPr lang="de-DE" altLang="de-DE" sz="1400" dirty="0">
                <a:ea typeface="+mn-ea"/>
                <a:cs typeface="+mn-cs"/>
              </a:rPr>
              <a:t>. </a:t>
            </a:r>
            <a:r>
              <a:rPr lang="de-DE" altLang="de-DE" sz="1400" b="1" dirty="0" err="1"/>
              <a:t>Some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interim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conclusions</a:t>
            </a:r>
            <a:r>
              <a:rPr lang="de-DE" altLang="de-DE" sz="1400" b="1" dirty="0"/>
              <a:t> </a:t>
            </a:r>
            <a:r>
              <a:rPr lang="de-DE" altLang="de-DE" sz="1400" b="1" dirty="0" err="1"/>
              <a:t>agreed</a:t>
            </a:r>
            <a:r>
              <a:rPr lang="de-DE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Next </a:t>
            </a:r>
            <a:r>
              <a:rPr lang="de-DE" altLang="de-DE" sz="1400" dirty="0" err="1"/>
              <a:t>step</a:t>
            </a:r>
            <a:r>
              <a:rPr lang="de-DE" altLang="de-DE" sz="1400" dirty="0"/>
              <a:t>: Resolution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and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updates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</a:t>
            </a:r>
            <a:r>
              <a:rPr lang="de-DE" altLang="de-DE" sz="1400" dirty="0"/>
              <a:t>.</a:t>
            </a:r>
            <a:endParaRPr lang="de-DE" altLang="de-DE" sz="14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>
                <a:ea typeface="+mn-ea"/>
                <a:cs typeface="+mn-cs"/>
              </a:rPr>
              <a:t>Survival</a:t>
            </a:r>
            <a:r>
              <a:rPr lang="de-DE" altLang="de-DE" sz="1400" dirty="0">
                <a:ea typeface="+mn-ea"/>
                <a:cs typeface="+mn-cs"/>
              </a:rPr>
              <a:t> time </a:t>
            </a:r>
            <a:r>
              <a:rPr lang="de-DE" altLang="de-DE" sz="1400" dirty="0" err="1">
                <a:ea typeface="+mn-ea"/>
                <a:cs typeface="+mn-cs"/>
              </a:rPr>
              <a:t>format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sent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over</a:t>
            </a:r>
            <a:r>
              <a:rPr lang="de-DE" altLang="de-DE" sz="1400" dirty="0">
                <a:ea typeface="+mn-ea"/>
                <a:cs typeface="+mn-cs"/>
              </a:rPr>
              <a:t> NGAP.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4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ea typeface="+mn-ea"/>
                <a:cs typeface="+mn-cs"/>
              </a:rPr>
              <a:t>None so </a:t>
            </a:r>
            <a:r>
              <a:rPr lang="de-DE" altLang="de-DE" sz="1400" dirty="0" err="1">
                <a:ea typeface="+mn-ea"/>
                <a:cs typeface="+mn-cs"/>
              </a:rPr>
              <a:t>far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b="1" dirty="0"/>
              <a:t>Focus for </a:t>
            </a:r>
            <a:r>
              <a:rPr lang="de-DE" sz="1400" b="1" dirty="0" err="1"/>
              <a:t>the</a:t>
            </a:r>
            <a:r>
              <a:rPr lang="de-DE" sz="1400" b="1" dirty="0"/>
              <a:t> Next Meeting (SA2#141E):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ea typeface="+mn-ea"/>
                <a:cs typeface="+mn-cs"/>
              </a:rPr>
              <a:t>Working </a:t>
            </a:r>
            <a:r>
              <a:rPr lang="de-DE" altLang="de-DE" sz="1400" dirty="0" err="1">
                <a:ea typeface="+mn-ea"/>
                <a:cs typeface="+mn-cs"/>
              </a:rPr>
              <a:t>towards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harmonization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of</a:t>
            </a:r>
            <a:r>
              <a:rPr lang="de-DE" altLang="de-DE" sz="1400" dirty="0">
                <a:ea typeface="+mn-ea"/>
                <a:cs typeface="+mn-cs"/>
              </a:rPr>
              <a:t> </a:t>
            </a:r>
            <a:r>
              <a:rPr lang="de-DE" altLang="de-DE" sz="1400" dirty="0" err="1">
                <a:ea typeface="+mn-ea"/>
                <a:cs typeface="+mn-cs"/>
              </a:rPr>
              <a:t>solutions</a:t>
            </a:r>
            <a:endParaRPr lang="de-DE" altLang="de-DE" sz="140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err="1"/>
              <a:t>Aim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to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resolve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the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opens</a:t>
            </a:r>
            <a:r>
              <a:rPr lang="de-DE" altLang="de-DE" sz="1400" dirty="0"/>
              <a:t> for all Key </a:t>
            </a:r>
            <a:r>
              <a:rPr lang="de-DE" altLang="de-DE" sz="1400" dirty="0" err="1"/>
              <a:t>issues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harmonize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solutions</a:t>
            </a:r>
            <a:r>
              <a:rPr lang="de-DE" altLang="de-DE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Target </a:t>
            </a:r>
            <a:r>
              <a:rPr lang="de-DE" altLang="de-DE" sz="1400" dirty="0" err="1"/>
              <a:t>towards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updating</a:t>
            </a:r>
            <a:r>
              <a:rPr lang="de-DE" altLang="de-DE" sz="1400" dirty="0"/>
              <a:t> &amp; </a:t>
            </a:r>
            <a:r>
              <a:rPr lang="de-DE" altLang="de-DE" sz="1400" dirty="0" err="1"/>
              <a:t>stabilizing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conclusions</a:t>
            </a:r>
            <a:r>
              <a:rPr lang="de-DE" altLang="de-DE" sz="1400" dirty="0"/>
              <a:t> for all KIs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455039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e0d6c333-3612-4d65-a7f4-5976eb42d46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c67c731b-696e-4d20-8664-fee8943d9cc6"/>
    <ds:schemaRef ds:uri="http://purl.org/dc/elements/1.1/"/>
    <ds:schemaRef ds:uri="71c5aaf6-e6ce-465b-b873-5148d2a4c10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6096</TotalTime>
  <Words>506</Words>
  <Application>Microsoft Office PowerPoint</Application>
  <PresentationFormat>On-screen Show 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FS_IIoT Status Report</vt:lpstr>
      <vt:lpstr>FS_IIoT Status at SA#89E</vt:lpstr>
      <vt:lpstr>FS_IIoT status after SA2#140E (1/2)</vt:lpstr>
      <vt:lpstr>FS_IIoT status after SA2#140E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QC_26</cp:lastModifiedBy>
  <cp:revision>1265</cp:revision>
  <dcterms:created xsi:type="dcterms:W3CDTF">2008-08-30T09:32:10Z</dcterms:created>
  <dcterms:modified xsi:type="dcterms:W3CDTF">2020-09-04T12:49:26Z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