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96" r:id="rId3"/>
    <p:sldId id="797" r:id="rId4"/>
    <p:sldId id="798" r:id="rId5"/>
    <p:sldId id="799" r:id="rId6"/>
    <p:sldId id="800" r:id="rId7"/>
    <p:sldId id="801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S2-2006061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Aug 19 – Sep 01,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Aug 19 – Sep 01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1841425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147692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0107386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237415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97404535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60218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58575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84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7532</TotalTime>
  <Words>3176</Words>
  <Application>Microsoft Office PowerPoint</Application>
  <PresentationFormat>全屏显示(4:3)</PresentationFormat>
  <Paragraphs>367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Theme</vt:lpstr>
      <vt:lpstr>   FS_5G_ProSe Status Report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1383</cp:revision>
  <dcterms:created xsi:type="dcterms:W3CDTF">2008-08-30T09:32:10Z</dcterms:created>
  <dcterms:modified xsi:type="dcterms:W3CDTF">2020-09-04T14:53:42Z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