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2"/>
  </p:notesMasterIdLst>
  <p:handoutMasterIdLst>
    <p:handoutMasterId r:id="rId13"/>
  </p:handoutMasterIdLst>
  <p:sldIdLst>
    <p:sldId id="303" r:id="rId5"/>
    <p:sldId id="786" r:id="rId6"/>
    <p:sldId id="787" r:id="rId7"/>
    <p:sldId id="788" r:id="rId8"/>
    <p:sldId id="791" r:id="rId9"/>
    <p:sldId id="789" r:id="rId10"/>
    <p:sldId id="790" r:id="rId11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A2D3017-6151-49F5-84C4-DD5B911249B4}" v="26" dt="2020-07-07T17:35:41.714"/>
    <p1510:client id="{B9F1DCDE-6724-4569-82C5-074C0E6DFD93}" v="1" dt="2020-07-08T14:51:06.337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15" d="100"/>
          <a:sy n="115" d="100"/>
        </p:scale>
        <p:origin x="1788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4014" y="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commentAuthors" Target="comment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efano Faccin" userId="bf6741b5-36bc-4b59-a73a-f03584833b71" providerId="ADAL" clId="{108D080D-C1B4-4F10-BAA0-14D330ADF797}"/>
    <pc:docChg chg="undo custSel modSld modMainMaster">
      <pc:chgData name="Stefano Faccin" userId="bf6741b5-36bc-4b59-a73a-f03584833b71" providerId="ADAL" clId="{108D080D-C1B4-4F10-BAA0-14D330ADF797}" dt="2020-02-17T16:59:42.554" v="754" actId="20577"/>
      <pc:docMkLst>
        <pc:docMk/>
      </pc:docMkLst>
      <pc:sldChg chg="modSp">
        <pc:chgData name="Stefano Faccin" userId="bf6741b5-36bc-4b59-a73a-f03584833b71" providerId="ADAL" clId="{108D080D-C1B4-4F10-BAA0-14D330ADF797}" dt="2020-02-17T16:59:03.055" v="750" actId="13926"/>
        <pc:sldMkLst>
          <pc:docMk/>
          <pc:sldMk cId="2754923581" sldId="786"/>
        </pc:sldMkLst>
        <pc:spChg chg="mod">
          <ac:chgData name="Stefano Faccin" userId="bf6741b5-36bc-4b59-a73a-f03584833b71" providerId="ADAL" clId="{108D080D-C1B4-4F10-BAA0-14D330ADF797}" dt="2020-02-17T16:59:03.055" v="750" actId="13926"/>
          <ac:spMkLst>
            <pc:docMk/>
            <pc:sldMk cId="2754923581" sldId="786"/>
            <ac:spMk id="29716" creationId="{00000000-0000-0000-0000-000000000000}"/>
          </ac:spMkLst>
        </pc:spChg>
      </pc:sldChg>
      <pc:sldChg chg="modSp">
        <pc:chgData name="Stefano Faccin" userId="bf6741b5-36bc-4b59-a73a-f03584833b71" providerId="ADAL" clId="{108D080D-C1B4-4F10-BAA0-14D330ADF797}" dt="2020-02-17T16:59:42.554" v="754" actId="20577"/>
        <pc:sldMkLst>
          <pc:docMk/>
          <pc:sldMk cId="46549111" sldId="787"/>
        </pc:sldMkLst>
        <pc:spChg chg="mod">
          <ac:chgData name="Stefano Faccin" userId="bf6741b5-36bc-4b59-a73a-f03584833b71" providerId="ADAL" clId="{108D080D-C1B4-4F10-BAA0-14D330ADF797}" dt="2020-01-29T21:16:39.083" v="378" actId="6549"/>
          <ac:spMkLst>
            <pc:docMk/>
            <pc:sldMk cId="46549111" sldId="787"/>
            <ac:spMk id="29698" creationId="{00000000-0000-0000-0000-000000000000}"/>
          </ac:spMkLst>
        </pc:spChg>
        <pc:spChg chg="mod">
          <ac:chgData name="Stefano Faccin" userId="bf6741b5-36bc-4b59-a73a-f03584833b71" providerId="ADAL" clId="{108D080D-C1B4-4F10-BAA0-14D330ADF797}" dt="2020-02-17T16:59:42.554" v="754" actId="20577"/>
          <ac:spMkLst>
            <pc:docMk/>
            <pc:sldMk cId="46549111" sldId="787"/>
            <ac:spMk id="29716" creationId="{00000000-0000-0000-0000-000000000000}"/>
          </ac:spMkLst>
        </pc:spChg>
      </pc:sldChg>
      <pc:sldChg chg="modSp">
        <pc:chgData name="Stefano Faccin" userId="bf6741b5-36bc-4b59-a73a-f03584833b71" providerId="ADAL" clId="{108D080D-C1B4-4F10-BAA0-14D330ADF797}" dt="2020-01-29T21:19:16.107" v="621" actId="20577"/>
        <pc:sldMkLst>
          <pc:docMk/>
          <pc:sldMk cId="1422372147" sldId="788"/>
        </pc:sldMkLst>
        <pc:spChg chg="mod">
          <ac:chgData name="Stefano Faccin" userId="bf6741b5-36bc-4b59-a73a-f03584833b71" providerId="ADAL" clId="{108D080D-C1B4-4F10-BAA0-14D330ADF797}" dt="2020-01-29T21:19:16.107" v="621" actId="20577"/>
          <ac:spMkLst>
            <pc:docMk/>
            <pc:sldMk cId="1422372147" sldId="788"/>
            <ac:spMk id="29716" creationId="{00000000-0000-0000-0000-000000000000}"/>
          </ac:spMkLst>
        </pc:spChg>
      </pc:sldChg>
      <pc:sldMasterChg chg="modSp modSldLayout">
        <pc:chgData name="Stefano Faccin" userId="bf6741b5-36bc-4b59-a73a-f03584833b71" providerId="ADAL" clId="{108D080D-C1B4-4F10-BAA0-14D330ADF797}" dt="2020-02-17T16:57:49.551" v="749" actId="20577"/>
        <pc:sldMasterMkLst>
          <pc:docMk/>
          <pc:sldMasterMk cId="0" sldId="2147483729"/>
        </pc:sldMasterMkLst>
        <pc:spChg chg="mod">
          <ac:chgData name="Stefano Faccin" userId="bf6741b5-36bc-4b59-a73a-f03584833b71" providerId="ADAL" clId="{108D080D-C1B4-4F10-BAA0-14D330ADF797}" dt="2020-02-17T16:35:23.406" v="708" actId="1035"/>
          <ac:spMkLst>
            <pc:docMk/>
            <pc:sldMasterMk cId="0" sldId="2147483729"/>
            <ac:spMk id="14" creationId="{00000000-0000-0000-0000-000000000000}"/>
          </ac:spMkLst>
        </pc:spChg>
        <pc:sldLayoutChg chg="modSp">
          <pc:chgData name="Stefano Faccin" userId="bf6741b5-36bc-4b59-a73a-f03584833b71" providerId="ADAL" clId="{108D080D-C1B4-4F10-BAA0-14D330ADF797}" dt="2020-02-17T16:57:49.551" v="749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Stefano Faccin" userId="bf6741b5-36bc-4b59-a73a-f03584833b71" providerId="ADAL" clId="{108D080D-C1B4-4F10-BAA0-14D330ADF797}" dt="2020-02-17T16:36:04.771" v="744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Stefano Faccin" userId="bf6741b5-36bc-4b59-a73a-f03584833b71" providerId="ADAL" clId="{108D080D-C1B4-4F10-BAA0-14D330ADF797}" dt="2020-02-17T16:57:49.551" v="749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  <pc:docChgLst>
    <pc:chgData name="Stefano Faccin" userId="bf6741b5-36bc-4b59-a73a-f03584833b71" providerId="ADAL" clId="{B9F1DCDE-6724-4569-82C5-074C0E6DFD93}"/>
    <pc:docChg chg="modMainMaster">
      <pc:chgData name="Stefano Faccin" userId="bf6741b5-36bc-4b59-a73a-f03584833b71" providerId="ADAL" clId="{B9F1DCDE-6724-4569-82C5-074C0E6DFD93}" dt="2020-07-08T14:54:46.048" v="15" actId="20577"/>
      <pc:docMkLst>
        <pc:docMk/>
      </pc:docMkLst>
      <pc:sldMasterChg chg="modSp modSldLayout">
        <pc:chgData name="Stefano Faccin" userId="bf6741b5-36bc-4b59-a73a-f03584833b71" providerId="ADAL" clId="{B9F1DCDE-6724-4569-82C5-074C0E6DFD93}" dt="2020-07-08T14:54:46.048" v="15" actId="20577"/>
        <pc:sldMasterMkLst>
          <pc:docMk/>
          <pc:sldMasterMk cId="0" sldId="2147483729"/>
        </pc:sldMasterMkLst>
        <pc:spChg chg="mod">
          <ac:chgData name="Stefano Faccin" userId="bf6741b5-36bc-4b59-a73a-f03584833b71" providerId="ADAL" clId="{B9F1DCDE-6724-4569-82C5-074C0E6DFD93}" dt="2020-07-08T14:54:46.048" v="15" actId="20577"/>
          <ac:spMkLst>
            <pc:docMk/>
            <pc:sldMasterMk cId="0" sldId="2147483729"/>
            <ac:spMk id="14" creationId="{00000000-0000-0000-0000-000000000000}"/>
          </ac:spMkLst>
        </pc:spChg>
        <pc:sldLayoutChg chg="modSp">
          <pc:chgData name="Stefano Faccin" userId="bf6741b5-36bc-4b59-a73a-f03584833b71" providerId="ADAL" clId="{B9F1DCDE-6724-4569-82C5-074C0E6DFD93}" dt="2020-07-08T14:51:07.155" v="2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Stefano Faccin" userId="bf6741b5-36bc-4b59-a73a-f03584833b71" providerId="ADAL" clId="{B9F1DCDE-6724-4569-82C5-074C0E6DFD93}" dt="2020-07-08T14:51:07.155" v="2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</pc:sldLayoutChg>
      </pc:sldMasterChg>
    </pc:docChg>
  </pc:docChgLst>
  <pc:docChgLst>
    <pc:chgData name="Stefano Faccin" userId="bf6741b5-36bc-4b59-a73a-f03584833b71" providerId="ADAL" clId="{4A2D3017-6151-49F5-84C4-DD5B911249B4}"/>
    <pc:docChg chg="undo custSel addSld modSld sldOrd modMainMaster">
      <pc:chgData name="Stefano Faccin" userId="bf6741b5-36bc-4b59-a73a-f03584833b71" providerId="ADAL" clId="{4A2D3017-6151-49F5-84C4-DD5B911249B4}" dt="2020-07-07T17:36:15.092" v="1019" actId="6549"/>
      <pc:docMkLst>
        <pc:docMk/>
      </pc:docMkLst>
      <pc:sldChg chg="modSp">
        <pc:chgData name="Stefano Faccin" userId="bf6741b5-36bc-4b59-a73a-f03584833b71" providerId="ADAL" clId="{4A2D3017-6151-49F5-84C4-DD5B911249B4}" dt="2020-07-07T17:35:08.952" v="961" actId="20577"/>
        <pc:sldMkLst>
          <pc:docMk/>
          <pc:sldMk cId="2754923581" sldId="786"/>
        </pc:sldMkLst>
        <pc:spChg chg="mod">
          <ac:chgData name="Stefano Faccin" userId="bf6741b5-36bc-4b59-a73a-f03584833b71" providerId="ADAL" clId="{4A2D3017-6151-49F5-84C4-DD5B911249B4}" dt="2020-06-22T21:42:02.980" v="682" actId="20577"/>
          <ac:spMkLst>
            <pc:docMk/>
            <pc:sldMk cId="2754923581" sldId="786"/>
            <ac:spMk id="29698" creationId="{00000000-0000-0000-0000-000000000000}"/>
          </ac:spMkLst>
        </pc:spChg>
        <pc:spChg chg="mod">
          <ac:chgData name="Stefano Faccin" userId="bf6741b5-36bc-4b59-a73a-f03584833b71" providerId="ADAL" clId="{4A2D3017-6151-49F5-84C4-DD5B911249B4}" dt="2020-07-07T17:35:08.952" v="961" actId="20577"/>
          <ac:spMkLst>
            <pc:docMk/>
            <pc:sldMk cId="2754923581" sldId="786"/>
            <ac:spMk id="29716" creationId="{00000000-0000-0000-0000-000000000000}"/>
          </ac:spMkLst>
        </pc:spChg>
        <pc:graphicFrameChg chg="mod modGraphic">
          <ac:chgData name="Stefano Faccin" userId="bf6741b5-36bc-4b59-a73a-f03584833b71" providerId="ADAL" clId="{4A2D3017-6151-49F5-84C4-DD5B911249B4}" dt="2020-06-22T21:45:18.426" v="748"/>
          <ac:graphicFrameMkLst>
            <pc:docMk/>
            <pc:sldMk cId="2754923581" sldId="786"/>
            <ac:graphicFrameMk id="8" creationId="{8A487373-E8FB-453B-A616-ABFE3B64DD9B}"/>
          </ac:graphicFrameMkLst>
        </pc:graphicFrameChg>
      </pc:sldChg>
      <pc:sldChg chg="modSp">
        <pc:chgData name="Stefano Faccin" userId="bf6741b5-36bc-4b59-a73a-f03584833b71" providerId="ADAL" clId="{4A2D3017-6151-49F5-84C4-DD5B911249B4}" dt="2020-06-22T21:44:44.492" v="742"/>
        <pc:sldMkLst>
          <pc:docMk/>
          <pc:sldMk cId="46549111" sldId="787"/>
        </pc:sldMkLst>
        <pc:spChg chg="mod">
          <ac:chgData name="Stefano Faccin" userId="bf6741b5-36bc-4b59-a73a-f03584833b71" providerId="ADAL" clId="{4A2D3017-6151-49F5-84C4-DD5B911249B4}" dt="2020-06-22T21:42:08.651" v="685" actId="20577"/>
          <ac:spMkLst>
            <pc:docMk/>
            <pc:sldMk cId="46549111" sldId="787"/>
            <ac:spMk id="29698" creationId="{00000000-0000-0000-0000-000000000000}"/>
          </ac:spMkLst>
        </pc:spChg>
        <pc:spChg chg="mod">
          <ac:chgData name="Stefano Faccin" userId="bf6741b5-36bc-4b59-a73a-f03584833b71" providerId="ADAL" clId="{4A2D3017-6151-49F5-84C4-DD5B911249B4}" dt="2020-06-22T21:44:44.492" v="742"/>
          <ac:spMkLst>
            <pc:docMk/>
            <pc:sldMk cId="46549111" sldId="787"/>
            <ac:spMk id="29716" creationId="{00000000-0000-0000-0000-000000000000}"/>
          </ac:spMkLst>
        </pc:spChg>
        <pc:graphicFrameChg chg="mod modGraphic">
          <ac:chgData name="Stefano Faccin" userId="bf6741b5-36bc-4b59-a73a-f03584833b71" providerId="ADAL" clId="{4A2D3017-6151-49F5-84C4-DD5B911249B4}" dt="2020-06-22T21:23:30.118" v="8"/>
          <ac:graphicFrameMkLst>
            <pc:docMk/>
            <pc:sldMk cId="46549111" sldId="787"/>
            <ac:graphicFrameMk id="9" creationId="{00000000-0000-0000-0000-000000000000}"/>
          </ac:graphicFrameMkLst>
        </pc:graphicFrameChg>
      </pc:sldChg>
      <pc:sldChg chg="modSp">
        <pc:chgData name="Stefano Faccin" userId="bf6741b5-36bc-4b59-a73a-f03584833b71" providerId="ADAL" clId="{4A2D3017-6151-49F5-84C4-DD5B911249B4}" dt="2020-07-07T17:36:15.092" v="1019" actId="6549"/>
        <pc:sldMkLst>
          <pc:docMk/>
          <pc:sldMk cId="1422372147" sldId="788"/>
        </pc:sldMkLst>
        <pc:spChg chg="mod">
          <ac:chgData name="Stefano Faccin" userId="bf6741b5-36bc-4b59-a73a-f03584833b71" providerId="ADAL" clId="{4A2D3017-6151-49F5-84C4-DD5B911249B4}" dt="2020-06-22T21:42:15.387" v="691" actId="20577"/>
          <ac:spMkLst>
            <pc:docMk/>
            <pc:sldMk cId="1422372147" sldId="788"/>
            <ac:spMk id="29698" creationId="{00000000-0000-0000-0000-000000000000}"/>
          </ac:spMkLst>
        </pc:spChg>
        <pc:spChg chg="mod">
          <ac:chgData name="Stefano Faccin" userId="bf6741b5-36bc-4b59-a73a-f03584833b71" providerId="ADAL" clId="{4A2D3017-6151-49F5-84C4-DD5B911249B4}" dt="2020-07-07T17:36:15.092" v="1019" actId="6549"/>
          <ac:spMkLst>
            <pc:docMk/>
            <pc:sldMk cId="1422372147" sldId="788"/>
            <ac:spMk id="29716" creationId="{00000000-0000-0000-0000-000000000000}"/>
          </ac:spMkLst>
        </pc:spChg>
      </pc:sldChg>
      <pc:sldChg chg="add ord">
        <pc:chgData name="Stefano Faccin" userId="bf6741b5-36bc-4b59-a73a-f03584833b71" providerId="ADAL" clId="{4A2D3017-6151-49F5-84C4-DD5B911249B4}" dt="2020-07-07T17:30:13.647" v="915"/>
        <pc:sldMkLst>
          <pc:docMk/>
          <pc:sldMk cId="2316397441" sldId="789"/>
        </pc:sldMkLst>
      </pc:sldChg>
      <pc:sldChg chg="add ord">
        <pc:chgData name="Stefano Faccin" userId="bf6741b5-36bc-4b59-a73a-f03584833b71" providerId="ADAL" clId="{4A2D3017-6151-49F5-84C4-DD5B911249B4}" dt="2020-07-07T17:30:13.647" v="915"/>
        <pc:sldMkLst>
          <pc:docMk/>
          <pc:sldMk cId="2334161020" sldId="790"/>
        </pc:sldMkLst>
      </pc:sldChg>
      <pc:sldChg chg="modSp add">
        <pc:chgData name="Stefano Faccin" userId="bf6741b5-36bc-4b59-a73a-f03584833b71" providerId="ADAL" clId="{4A2D3017-6151-49F5-84C4-DD5B911249B4}" dt="2020-07-07T17:30:39.277" v="930" actId="20577"/>
        <pc:sldMkLst>
          <pc:docMk/>
          <pc:sldMk cId="1549165663" sldId="791"/>
        </pc:sldMkLst>
        <pc:spChg chg="mod">
          <ac:chgData name="Stefano Faccin" userId="bf6741b5-36bc-4b59-a73a-f03584833b71" providerId="ADAL" clId="{4A2D3017-6151-49F5-84C4-DD5B911249B4}" dt="2020-07-07T17:30:39.277" v="930" actId="20577"/>
          <ac:spMkLst>
            <pc:docMk/>
            <pc:sldMk cId="1549165663" sldId="791"/>
            <ac:spMk id="9219" creationId="{00000000-0000-0000-0000-000000000000}"/>
          </ac:spMkLst>
        </pc:spChg>
      </pc:sldChg>
      <pc:sldMasterChg chg="modSp modSldLayout">
        <pc:chgData name="Stefano Faccin" userId="bf6741b5-36bc-4b59-a73a-f03584833b71" providerId="ADAL" clId="{4A2D3017-6151-49F5-84C4-DD5B911249B4}" dt="2020-07-07T17:28:56.398" v="912" actId="20577"/>
        <pc:sldMasterMkLst>
          <pc:docMk/>
          <pc:sldMasterMk cId="0" sldId="2147483729"/>
        </pc:sldMasterMkLst>
        <pc:spChg chg="mod">
          <ac:chgData name="Stefano Faccin" userId="bf6741b5-36bc-4b59-a73a-f03584833b71" providerId="ADAL" clId="{4A2D3017-6151-49F5-84C4-DD5B911249B4}" dt="2020-07-07T17:28:56.398" v="912" actId="20577"/>
          <ac:spMkLst>
            <pc:docMk/>
            <pc:sldMasterMk cId="0" sldId="2147483729"/>
            <ac:spMk id="14" creationId="{00000000-0000-0000-0000-000000000000}"/>
          </ac:spMkLst>
        </pc:spChg>
        <pc:sldLayoutChg chg="modSp">
          <pc:chgData name="Stefano Faccin" userId="bf6741b5-36bc-4b59-a73a-f03584833b71" providerId="ADAL" clId="{4A2D3017-6151-49F5-84C4-DD5B911249B4}" dt="2020-07-07T17:28:38.219" v="908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Stefano Faccin" userId="bf6741b5-36bc-4b59-a73a-f03584833b71" providerId="ADAL" clId="{4A2D3017-6151-49F5-84C4-DD5B911249B4}" dt="2020-07-07T17:28:38.219" v="908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Stefano Faccin" userId="bf6741b5-36bc-4b59-a73a-f03584833b71" providerId="ADAL" clId="{4A2D3017-6151-49F5-84C4-DD5B911249B4}" dt="2020-07-07T16:37:30.897" v="899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7/8/2020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7/8/2020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624113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5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285068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WG2#139E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Elbonia, June 01 – 12, 2020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S2-2004759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315246"/>
            <a:ext cx="5473170" cy="434688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100" dirty="0">
                <a:solidFill>
                  <a:schemeClr val="bg1"/>
                </a:solidFill>
              </a:rPr>
              <a:t>TSG SA WG2#139E</a:t>
            </a:r>
            <a:r>
              <a:rPr lang="en-GB" altLang="de-DE" sz="1100" baseline="0" dirty="0">
                <a:solidFill>
                  <a:schemeClr val="bg1"/>
                </a:solidFill>
              </a:rPr>
              <a:t> Electronic meeting, June 01 </a:t>
            </a:r>
            <a:r>
              <a:rPr lang="en-GB" altLang="de-DE" sz="1100" baseline="0">
                <a:solidFill>
                  <a:schemeClr val="bg1"/>
                </a:solidFill>
              </a:rPr>
              <a:t>– 12, </a:t>
            </a:r>
            <a:r>
              <a:rPr lang="en-GB" altLang="de-DE" sz="1100" baseline="0" dirty="0">
                <a:solidFill>
                  <a:schemeClr val="bg1"/>
                </a:solidFill>
              </a:rPr>
              <a:t>2020</a:t>
            </a:r>
            <a:endParaRPr lang="en-GB" altLang="de-DE" sz="11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2_Arch/Latest_SA2_Specs/Latest_draft_S2_Specs/23754-020.zip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Specs/archive/23_series/23.754/23754-010.zip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GB" sz="3600" b="1" dirty="0"/>
              <a:t>FS_ID_UAS_SA2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GB" sz="1800" b="1" dirty="0">
                <a:latin typeface="Arial" charset="0"/>
              </a:rPr>
              <a:t>Stefano Faccin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Qualcomm Incorporated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sz="2800" b="1" kern="1200" dirty="0"/>
              <a:t>FS_ID_UAS_SA2 </a:t>
            </a:r>
            <a:r>
              <a:rPr lang="en-US" altLang="de-DE" sz="2800" b="1" dirty="0"/>
              <a:t>Status at SA#88-e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7"/>
            <a:ext cx="8709026" cy="376577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dirty="0"/>
              <a:t>Progress since SA#86: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1200" dirty="0"/>
              <a:t>FS_ID_UAS_SA2 </a:t>
            </a:r>
            <a:r>
              <a:rPr lang="de-DE" altLang="de-DE" sz="1200" dirty="0"/>
              <a:t>TR 23.754 v0.2.0 is available </a:t>
            </a:r>
            <a:r>
              <a:rPr lang="de-DE" altLang="de-DE" sz="1200" dirty="0">
                <a:hlinkClick r:id="rId3"/>
              </a:rPr>
              <a:t>here</a:t>
            </a:r>
            <a:r>
              <a:rPr lang="de-DE" altLang="de-DE" sz="1200" dirty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Update to architectural assumptions based on moderated email discussion, 20 solutions added addressing all key issues</a:t>
            </a:r>
            <a:r>
              <a:rPr lang="en-US" sz="1200" dirty="0"/>
              <a:t>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21 solutions, most spanning across multiple key issues, are in the TR after 139-e.</a:t>
            </a:r>
            <a:endParaRPr lang="en-US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4"/>
              </a:buBlip>
            </a:pPr>
            <a:endParaRPr lang="en-US" sz="1600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4"/>
              </a:buBlip>
            </a:pPr>
            <a:endParaRPr lang="en-US" sz="1600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4"/>
              </a:buBlip>
            </a:pPr>
            <a:r>
              <a:rPr lang="en-US" sz="1600" dirty="0">
                <a:ea typeface="+mn-ea"/>
                <a:cs typeface="+mn-cs"/>
              </a:rPr>
              <a:t>RAN impacts and dependencies: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One solution (#8) proposes porting to NR the LTE aerial features.</a:t>
            </a:r>
          </a:p>
          <a:p>
            <a:pPr marL="457200" lvl="1" indent="0">
              <a:spcBef>
                <a:spcPts val="0"/>
              </a:spcBef>
              <a:spcAft>
                <a:spcPts val="600"/>
              </a:spcAft>
              <a:buNone/>
            </a:pPr>
            <a:endParaRPr lang="de-DE" sz="1600" dirty="0"/>
          </a:p>
          <a:p>
            <a:pPr marL="457200" lvl="1" indent="0">
              <a:spcBef>
                <a:spcPts val="0"/>
              </a:spcBef>
              <a:spcAft>
                <a:spcPts val="600"/>
              </a:spcAft>
              <a:buNone/>
            </a:pPr>
            <a:endParaRPr lang="de-DE" sz="16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60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SA2#140-e (August): Solution clean-up and merger, perform evaluation and propose conclusions.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Submit TR 23.754 to SA#89-e plenary for information.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Agree a WID.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/>
          </a:p>
        </p:txBody>
      </p:sp>
      <p:graphicFrame>
        <p:nvGraphicFramePr>
          <p:cNvPr id="8" name="Content Placeholder 8">
            <a:extLst>
              <a:ext uri="{FF2B5EF4-FFF2-40B4-BE49-F238E27FC236}">
                <a16:creationId xmlns:a16="http://schemas.microsoft.com/office/drawing/2014/main" id="{8A487373-E8FB-453B-A616-ABFE3B64DD9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79872167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FS_ID_UAS_SA2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supporting Unmanned Aerial Systems Connectivity, Identification, and Tracking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25% &gt; 50%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SP-181114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5492358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sz="2800" b="1" kern="1200" dirty="0"/>
              <a:t>FS_ID_UAS_SA2</a:t>
            </a:r>
            <a:br>
              <a:rPr lang="en-US" sz="2800" b="1" kern="1200" dirty="0"/>
            </a:br>
            <a:r>
              <a:rPr lang="en-US" altLang="de-DE" sz="2800" b="1" dirty="0"/>
              <a:t>status after SA2#139-e 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444571993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FS_ID_UAS_SA2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supporting Unmanned Aerial Systems Connectivity, Identification, and Tracking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25% &gt; 50%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SP-181114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Total TUs requested for Study Phase in 2020 is 3. 1 TU is used and 2 TUs are remaining.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Key Issue, architectural assumptions and requirements, and reference architecture have been agreed at 136AH and updated at 139-e.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21 solutions, most spanning across multiple key issues, are in the TR after 139-e.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600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1 (</a:t>
            </a:r>
            <a:r>
              <a:rPr lang="en-GB" sz="1600" b="1" dirty="0"/>
              <a:t>UAV </a:t>
            </a:r>
            <a:r>
              <a:rPr lang="en-US" sz="1600" b="1" dirty="0"/>
              <a:t>identification</a:t>
            </a:r>
            <a:r>
              <a:rPr lang="de-DE" altLang="de-DE" sz="1600" b="1" dirty="0"/>
              <a:t>) 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7 solutions address KI#1.</a:t>
            </a:r>
          </a:p>
          <a:p>
            <a:r>
              <a:rPr lang="de-DE" altLang="de-DE" sz="1600" b="1" dirty="0"/>
              <a:t>Key Issue 2 (</a:t>
            </a:r>
            <a:r>
              <a:rPr lang="en-GB" sz="1600" b="1" dirty="0"/>
              <a:t>UAV authorization by UTM)</a:t>
            </a:r>
            <a:endParaRPr lang="en-US" sz="1600" b="1" dirty="0"/>
          </a:p>
          <a:p>
            <a:pPr lvl="1"/>
            <a:r>
              <a:rPr lang="en-US" altLang="zh-CN" sz="1200" dirty="0"/>
              <a:t> 10 solutions address KI#2.</a:t>
            </a:r>
          </a:p>
          <a:p>
            <a:r>
              <a:rPr lang="de-DE" altLang="de-DE" sz="1600" b="1" dirty="0"/>
              <a:t>Key Issue 3 ( </a:t>
            </a:r>
            <a:r>
              <a:rPr lang="en-GB" sz="1600" b="1" dirty="0"/>
              <a:t>UAV Controller identification</a:t>
            </a:r>
            <a:r>
              <a:rPr lang="en-US" sz="1600" b="1" dirty="0"/>
              <a:t> and authorization/authentication):</a:t>
            </a:r>
          </a:p>
          <a:p>
            <a:pPr lvl="1"/>
            <a:r>
              <a:rPr lang="en-US" sz="1200" dirty="0"/>
              <a:t>3 </a:t>
            </a:r>
            <a:r>
              <a:rPr lang="en-US" altLang="zh-CN" sz="1200" dirty="0"/>
              <a:t>solutions address KI#3.</a:t>
            </a:r>
            <a:endParaRPr lang="en-US" sz="1200" dirty="0"/>
          </a:p>
          <a:p>
            <a:r>
              <a:rPr lang="de-DE" altLang="de-DE" sz="1600" b="1" dirty="0"/>
              <a:t>Key Issue 4 (</a:t>
            </a:r>
            <a:r>
              <a:rPr lang="en-GB" sz="1600" b="1" dirty="0"/>
              <a:t>UAV and UAV Controller tracking): </a:t>
            </a:r>
          </a:p>
          <a:p>
            <a:pPr lvl="1"/>
            <a:r>
              <a:rPr lang="en-US" sz="1200" dirty="0"/>
              <a:t>7 </a:t>
            </a:r>
            <a:r>
              <a:rPr lang="en-US" altLang="zh-CN" sz="1200" dirty="0"/>
              <a:t>solutions address KI#4.</a:t>
            </a:r>
            <a:endParaRPr lang="en-US" sz="12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4654911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sz="2800" b="1" kern="1200" dirty="0"/>
              <a:t>FS_ID_UAS_SA2 </a:t>
            </a:r>
            <a:r>
              <a:rPr lang="en-US" altLang="de-DE" sz="2800" b="1" dirty="0"/>
              <a:t>status after SA2#139-e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/>
          <a:lstStyle/>
          <a:p>
            <a:r>
              <a:rPr lang="de-DE" altLang="de-DE" sz="1600" b="1" dirty="0"/>
              <a:t>Key Issue </a:t>
            </a:r>
            <a:r>
              <a:rPr lang="en-GB" sz="1600" b="1" dirty="0"/>
              <a:t>5 (UAV authorization revocation and (re)authorization failures):</a:t>
            </a:r>
          </a:p>
          <a:p>
            <a:pPr lvl="1"/>
            <a:r>
              <a:rPr lang="en-US" sz="1200" dirty="0"/>
              <a:t>7 </a:t>
            </a:r>
            <a:r>
              <a:rPr lang="en-US" altLang="zh-CN" sz="1200" dirty="0"/>
              <a:t>solutions address KI#5.</a:t>
            </a:r>
            <a:endParaRPr lang="en-US" sz="1200" dirty="0"/>
          </a:p>
          <a:p>
            <a:r>
              <a:rPr lang="de-DE" altLang="de-DE" sz="1600" b="1" dirty="0"/>
              <a:t>Key Issue </a:t>
            </a:r>
            <a:r>
              <a:rPr lang="en-US" sz="1600" b="1" dirty="0"/>
              <a:t>6 (UAV Controller and UAV association): </a:t>
            </a:r>
          </a:p>
          <a:p>
            <a:pPr lvl="1"/>
            <a:r>
              <a:rPr lang="en-US" sz="1200" dirty="0"/>
              <a:t>3 </a:t>
            </a:r>
            <a:r>
              <a:rPr lang="en-US" altLang="zh-CN" sz="1200" dirty="0"/>
              <a:t>solutions address KI#6.</a:t>
            </a:r>
            <a:endParaRPr lang="en-US" sz="1200" dirty="0"/>
          </a:p>
          <a:p>
            <a:r>
              <a:rPr lang="en-GB" sz="1600" b="1" dirty="0"/>
              <a:t>Key Issue 7 (User Plane Connectivity for UAVs)</a:t>
            </a:r>
          </a:p>
          <a:p>
            <a:pPr lvl="1"/>
            <a:r>
              <a:rPr lang="en-US" altLang="zh-CN" sz="1200" dirty="0"/>
              <a:t>5 solutions address KI#7.</a:t>
            </a:r>
            <a:endParaRPr lang="en-US" sz="12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600" b="1" dirty="0">
              <a:ea typeface="+mn-ea"/>
              <a:cs typeface="+mn-cs"/>
            </a:endParaRP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One solution (#8) proposes porting to NR the LTE aerial features.</a:t>
            </a:r>
            <a:endParaRPr lang="en-US" sz="1200" dirty="0">
              <a:ea typeface="+mn-ea"/>
              <a:cs typeface="+mn-cs"/>
            </a:endParaRP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The extent to which SA2 can influence the features of the CAA-Level UAV ID assigned and defined in the aviation space.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 (SA2#140-e)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Evaluations and conclusions. New solutions have not been explicitly excluded but, with a target completion of September 2020, it is clear that new solutions would not allow for evaluation and conclusion.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Overall 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No new key issues. Suggest contributors to merge solutions and complete the existing ones, instead of bringing new solutions. Focus on processing solutions (mergers, adding details), evaluation, and conclusions.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Risks</a:t>
            </a:r>
            <a:r>
              <a:rPr lang="en-US" altLang="zh-CN" sz="1200" b="1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Completion of the study may not be possible in Q3 if new solutions are brought to the August meeting.</a:t>
            </a:r>
          </a:p>
        </p:txBody>
      </p:sp>
    </p:spTree>
    <p:extLst>
      <p:ext uri="{BB962C8B-B14F-4D97-AF65-F5344CB8AC3E}">
        <p14:creationId xmlns:p14="http://schemas.microsoft.com/office/powerpoint/2010/main" val="1422372147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257293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BACKUP</a:t>
            </a:r>
            <a:b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br>
              <a:rPr lang="en-GB" sz="3600" dirty="0"/>
            </a:br>
            <a:r>
              <a:rPr lang="en-GB" sz="2400" b="1" dirty="0"/>
              <a:t>Previous</a:t>
            </a:r>
            <a:r>
              <a:rPr lang="en-GB" sz="2400" dirty="0"/>
              <a:t> </a:t>
            </a:r>
            <a:r>
              <a:rPr lang="en-US" sz="2400" b="1" dirty="0"/>
              <a:t>FS_UAS_ID </a:t>
            </a:r>
            <a:r>
              <a:rPr lang="en-US" altLang="de-DE" sz="2400" b="1" dirty="0"/>
              <a:t>Status </a:t>
            </a:r>
            <a:r>
              <a:rPr lang="en-GB" altLang="zh-CN" sz="2400" b="1" dirty="0"/>
              <a:t>Report (S2-2002032) for information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1549165663"/>
      </p:ext>
    </p:extLst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sz="2800" b="1" kern="1200" dirty="0"/>
              <a:t>FS_ID_UAS_SA2</a:t>
            </a:r>
            <a:br>
              <a:rPr lang="en-US" sz="2800" b="1" kern="1200" dirty="0"/>
            </a:br>
            <a:r>
              <a:rPr lang="en-US" altLang="de-DE" sz="2800" b="1" dirty="0"/>
              <a:t>status after SA2#136AH 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FS_ID_UAS_SA2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supporting Unmanned Aerial Systems Connectivity, Identification, and Tracking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&gt; 25%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SP-181114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1200" dirty="0"/>
              <a:t>FS_ID_UAS_SA2 </a:t>
            </a:r>
            <a:r>
              <a:rPr lang="de-DE" altLang="de-DE" sz="1200" dirty="0"/>
              <a:t>TR 23.754 v0.1.0 is available </a:t>
            </a:r>
            <a:r>
              <a:rPr lang="de-DE" altLang="de-DE" sz="1200" dirty="0">
                <a:hlinkClick r:id="rId3"/>
              </a:rPr>
              <a:t>here</a:t>
            </a:r>
            <a:r>
              <a:rPr lang="de-DE" altLang="de-DE" sz="1200" dirty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Total TUs requested for Study Phase in 2020 is 3. 1 TU is used and 2 TUs are remaining.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Key Issue, architectural assumptions and requirements, and reference architecture have been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600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1 (</a:t>
            </a:r>
            <a:r>
              <a:rPr lang="en-GB" sz="1600" b="1" dirty="0"/>
              <a:t>UAV </a:t>
            </a:r>
            <a:r>
              <a:rPr lang="en-US" sz="1600" b="1" dirty="0"/>
              <a:t>identification</a:t>
            </a:r>
            <a:r>
              <a:rPr lang="de-DE" altLang="de-DE" sz="1600" b="1" dirty="0"/>
              <a:t>) 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No contributions focused on this KI could be handled due to lack of time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SA2#137 to handle solutions</a:t>
            </a:r>
          </a:p>
          <a:p>
            <a:r>
              <a:rPr lang="de-DE" altLang="de-DE" sz="1600" b="1" dirty="0"/>
              <a:t>Key Issue 2 (</a:t>
            </a:r>
            <a:r>
              <a:rPr lang="en-GB" sz="1600" b="1" dirty="0"/>
              <a:t>UAV authorization by UTM)</a:t>
            </a:r>
            <a:endParaRPr lang="en-US" sz="1600" b="1" dirty="0"/>
          </a:p>
          <a:p>
            <a:pPr lvl="1"/>
            <a:r>
              <a:rPr lang="en-US" altLang="zh-CN" sz="1200" dirty="0"/>
              <a:t>No contributions focused on this KI could be handled due to lack of time </a:t>
            </a:r>
          </a:p>
          <a:p>
            <a:r>
              <a:rPr lang="de-DE" altLang="de-DE" sz="1600" b="1" dirty="0"/>
              <a:t>Key Issue 3 ( </a:t>
            </a:r>
            <a:r>
              <a:rPr lang="en-GB" sz="1600" b="1" dirty="0"/>
              <a:t>UAV Controller identification</a:t>
            </a:r>
            <a:r>
              <a:rPr lang="en-US" sz="1600" b="1" dirty="0"/>
              <a:t> and authorization/authentication):</a:t>
            </a:r>
          </a:p>
          <a:p>
            <a:pPr lvl="1"/>
            <a:r>
              <a:rPr lang="en-US" altLang="zh-CN" sz="1200" dirty="0"/>
              <a:t>No contributions focused on this KI could be handled due to lack of time</a:t>
            </a:r>
            <a:endParaRPr lang="en-US" sz="1200" dirty="0"/>
          </a:p>
          <a:p>
            <a:r>
              <a:rPr lang="de-DE" altLang="de-DE" sz="1600" b="1" dirty="0"/>
              <a:t>Key Issue 4 (</a:t>
            </a:r>
            <a:r>
              <a:rPr lang="en-GB" sz="1600" b="1" dirty="0"/>
              <a:t>UAV and UAV Controller tracking): </a:t>
            </a:r>
          </a:p>
          <a:p>
            <a:pPr lvl="1"/>
            <a:r>
              <a:rPr lang="en-US" altLang="zh-CN" sz="1200" dirty="0"/>
              <a:t>One (partial) solution was added to the TR</a:t>
            </a:r>
            <a:endParaRPr lang="en-US" sz="12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2316397441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sz="2800" b="1" kern="1200" dirty="0"/>
              <a:t>FS_ID_UAS_SA2 </a:t>
            </a:r>
            <a:r>
              <a:rPr lang="en-US" altLang="de-DE" sz="2800" b="1" dirty="0"/>
              <a:t>status after SA2#136AH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/>
          <a:lstStyle/>
          <a:p>
            <a:r>
              <a:rPr lang="de-DE" altLang="de-DE" sz="1600" b="1" dirty="0"/>
              <a:t>Key Issue </a:t>
            </a:r>
            <a:r>
              <a:rPr lang="en-GB" sz="1600" b="1" dirty="0"/>
              <a:t>5 (UAV authorization revocation and (re)authorization failures):</a:t>
            </a:r>
          </a:p>
          <a:p>
            <a:pPr lvl="1"/>
            <a:r>
              <a:rPr lang="en-US" altLang="zh-CN" sz="1200" dirty="0"/>
              <a:t>No contributions focused on this KI could be handled due to lack of time</a:t>
            </a:r>
            <a:endParaRPr lang="en-US" sz="1200" b="1" dirty="0"/>
          </a:p>
          <a:p>
            <a:r>
              <a:rPr lang="de-DE" altLang="de-DE" sz="1600" b="1" dirty="0"/>
              <a:t>Key Issue </a:t>
            </a:r>
            <a:r>
              <a:rPr lang="en-US" sz="1600" b="1" dirty="0"/>
              <a:t>6 (UAV Controller and UAV association): </a:t>
            </a:r>
          </a:p>
          <a:p>
            <a:pPr lvl="1"/>
            <a:r>
              <a:rPr lang="en-US" altLang="zh-CN" sz="1200" dirty="0"/>
              <a:t>No contributions focused on this KI could be handled due to lack of time</a:t>
            </a:r>
            <a:endParaRPr lang="en-US" sz="1200" b="1" dirty="0"/>
          </a:p>
          <a:p>
            <a:r>
              <a:rPr lang="en-GB" sz="1600" b="1" dirty="0"/>
              <a:t>Key Issue 7 (User Plane Connectivity for UAVs)</a:t>
            </a:r>
          </a:p>
          <a:p>
            <a:pPr lvl="1"/>
            <a:r>
              <a:rPr lang="en-US" altLang="zh-CN" sz="1200" dirty="0"/>
              <a:t>No contributions focused on this KI could be handled due to lack of time</a:t>
            </a:r>
            <a:endParaRPr lang="en-US" sz="12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600" b="1" dirty="0">
              <a:ea typeface="+mn-ea"/>
              <a:cs typeface="+mn-cs"/>
            </a:endParaRP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ea typeface="+mn-ea"/>
                <a:cs typeface="+mn-cs"/>
              </a:rPr>
              <a:t>None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None yet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 (SA2#137)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Process new solutions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6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Overall 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Focus on processing solution and not adopting new key issues at next meeting, to allow May meeting to complete solutions, evaluations and conclusions.</a:t>
            </a:r>
          </a:p>
        </p:txBody>
      </p:sp>
    </p:spTree>
    <p:extLst>
      <p:ext uri="{BB962C8B-B14F-4D97-AF65-F5344CB8AC3E}">
        <p14:creationId xmlns:p14="http://schemas.microsoft.com/office/powerpoint/2010/main" val="2334161020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0" ma:contentTypeDescription="Create a new document." ma:contentTypeScope="" ma:versionID="a3c235af898312f51cf934acfc435968">
  <xsd:schema xmlns:xsd="http://www.w3.org/2001/XMLSchema" xmlns:xs="http://www.w3.org/2001/XMLSchema" xmlns:p="http://schemas.microsoft.com/office/2006/metadata/properties" xmlns:ns3="cc9c437c-ae0c-4066-8d90-a0f7de786127" targetNamespace="http://schemas.microsoft.com/office/2006/metadata/properties" ma:root="true" ma:fieldsID="eb0565dc6ec51b914c06b619d07839f0" ns3:_="">
    <xsd:import namespace="cc9c437c-ae0c-4066-8d90-a0f7de786127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Locatio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B35823D-2932-4EB1-B784-CC7C2B85950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4F624C1-4DDE-4760-8225-960B2268667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CDEF8B8-53C8-4D7D-95BB-CC442AFD32D4}">
  <ds:schemaRefs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cc9c437c-ae0c-4066-8d90-a0f7de786127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27292</TotalTime>
  <Words>907</Words>
  <Application>Microsoft Office PowerPoint</Application>
  <PresentationFormat>On-screen Show (4:3)</PresentationFormat>
  <Paragraphs>123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Arial </vt:lpstr>
      <vt:lpstr>Calibri</vt:lpstr>
      <vt:lpstr>Times New Roman</vt:lpstr>
      <vt:lpstr>Office Theme</vt:lpstr>
      <vt:lpstr>   FS_ID_UAS_SA2 Status Report</vt:lpstr>
      <vt:lpstr>FS_ID_UAS_SA2 Status at SA#88-e</vt:lpstr>
      <vt:lpstr>FS_ID_UAS_SA2 status after SA2#139-e (1/2)</vt:lpstr>
      <vt:lpstr>FS_ID_UAS_SA2 status after SA2#139-e (2/2)</vt:lpstr>
      <vt:lpstr>BACKUP     Previous FS_UAS_ID Status Report (S2-2002032) for information</vt:lpstr>
      <vt:lpstr>FS_ID_UAS_SA2 status after SA2#136AH (1/2)</vt:lpstr>
      <vt:lpstr>FS_ID_UAS_SA2 status after SA2#136AH (2/2)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S2-2004685</cp:lastModifiedBy>
  <cp:revision>1253</cp:revision>
  <dcterms:created xsi:type="dcterms:W3CDTF">2008-08-30T09:32:10Z</dcterms:created>
  <dcterms:modified xsi:type="dcterms:W3CDTF">2020-07-08T14:54:47Z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0x010100EB28163D68FE8E4D9361964FDD814FC4</vt:lpwstr>
  </property>
</Properties>
</file>