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796" r:id="rId3"/>
    <p:sldId id="787" r:id="rId4"/>
    <p:sldId id="795" r:id="rId5"/>
    <p:sldId id="797" r:id="rId6"/>
    <p:sldId id="798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9" d="100"/>
          <a:sy n="169" d="100"/>
        </p:scale>
        <p:origin x="1952" y="1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6/24/2020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014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6133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5704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#139E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01-12 June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S2-2004758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WG2#139E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June 01 - 12,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/23748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748-04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FS_enh_EC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7 </a:t>
            </a:r>
            <a:r>
              <a:rPr lang="en-US" altLang="de-DE" sz="1200" dirty="0"/>
              <a:t>new Solutions for KI#1 (Edge application server discovery ) were agreed.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 #4 and Deployment guideline are not to be progressed in R17 as a result of downscoping exercise.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/>
              <a:t>None</a:t>
            </a:r>
          </a:p>
          <a:p>
            <a:pPr marL="457200" lvl="1" indent="0">
              <a:buNone/>
            </a:pPr>
            <a:endParaRPr lang="en-US" altLang="de-DE" sz="14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/>
              <a:t>Collect solutions for key issues</a:t>
            </a:r>
          </a:p>
          <a:p>
            <a:pPr lvl="1"/>
            <a:r>
              <a:rPr lang="en-US" sz="1400" dirty="0"/>
              <a:t>Re</a:t>
            </a:r>
            <a:r>
              <a:rPr lang="en-US" altLang="zh-CN" sz="1400" dirty="0"/>
              <a:t>solve Editor’s Notes of solutions and </a:t>
            </a:r>
            <a:r>
              <a:rPr lang="en-US" sz="1400" dirty="0"/>
              <a:t>evaluation.</a:t>
            </a:r>
            <a:r>
              <a:rPr lang="en-GB" altLang="zh-CN" sz="800" dirty="0"/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2.4) Rel-17 Study (1/11)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25198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604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547513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 &gt; 40%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v0.3.0 is available </a:t>
            </a:r>
            <a:r>
              <a:rPr lang="de-DE" altLang="de-DE" sz="1200" b="1" dirty="0">
                <a:hlinkClick r:id="rId3"/>
              </a:rPr>
              <a:t>here</a:t>
            </a:r>
            <a:r>
              <a:rPr lang="de-DE" altLang="de-DE" sz="1200" b="1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Total TUs requested for Study Phase in 2020 is 4. 1 TU is used and 3 TUs are remaining.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7 new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solutions; Solution evaluations; Way forwards towards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4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(Consecutive traffic steering in different N6-LAN)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Downscoped. Will not be studied in Rel-17.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No solution discussed yet.</a:t>
            </a:r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 </a:t>
            </a: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(SA2#138):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b="1" dirty="0"/>
              <a:t>Solution collection for all Key issues.</a:t>
            </a:r>
            <a:r>
              <a:rPr lang="en-US" altLang="zh-CN" sz="1400" b="1" dirty="0"/>
              <a:t> No new key issue will be discussed.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Initial evaluation on key issue #1</a:t>
            </a:r>
            <a:r>
              <a:rPr lang="en-US" altLang="de-DE" sz="1400" b="1" dirty="0"/>
              <a:t>.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SA2#138 (Apr): </a:t>
            </a:r>
            <a:r>
              <a:rPr lang="en-US" altLang="de-DE" sz="1400" b="1" dirty="0"/>
              <a:t>Finish solution collection for all key issues.</a:t>
            </a:r>
            <a:r>
              <a:rPr lang="en-US" altLang="zh-CN" sz="1400" b="1" dirty="0"/>
              <a:t> Start initial evaluation. New solutions should be proposed with all details, including impacts on existing NFs and services.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SA2#139 (May): Aim to conclude most Key issues. Submit TR 23.748 to SA#88 plenary for approval. Agree a WID.</a:t>
            </a:r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SA2#139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597089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 &gt; 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/>
              <a:t>FS_enh_EC TR 23.748 v0.4.0 is available at</a:t>
            </a:r>
            <a:r>
              <a:rPr lang="de-DE" altLang="de-DE" sz="1200" b="1" dirty="0">
                <a:hlinkClick r:id="rId3"/>
              </a:rPr>
              <a:t> </a:t>
            </a:r>
            <a:r>
              <a:rPr lang="en-US" altLang="zh-CN" sz="1200" b="1" dirty="0" smtClean="0">
                <a:hlinkClick r:id="rId3"/>
              </a:rPr>
              <a:t>link</a:t>
            </a:r>
            <a:r>
              <a:rPr lang="de-DE" altLang="de-DE" sz="1200" b="1" dirty="0" smtClean="0"/>
              <a:t>. </a:t>
            </a: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17 new solutions are agreed for this key issue, 7 existing solutions are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solutions; Overall evaluation;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</a:t>
            </a:r>
            <a:r>
              <a:rPr lang="en-US" altLang="zh-CN" sz="1200" b="1" dirty="0"/>
              <a:t>steps: Potentially </a:t>
            </a:r>
            <a:r>
              <a:rPr lang="en-US" altLang="zh-CN" sz="1200" b="1" dirty="0"/>
              <a:t>new/merged/simplified </a:t>
            </a:r>
            <a:r>
              <a:rPr lang="en-US" altLang="zh-CN" sz="1200" b="1" dirty="0"/>
              <a:t>solutions, </a:t>
            </a:r>
            <a:r>
              <a:rPr lang="en-US" altLang="zh-CN" sz="1200" b="1" dirty="0" smtClean="0"/>
              <a:t>r</a:t>
            </a:r>
            <a:r>
              <a:rPr lang="en-US" altLang="zh-CN" sz="1200" b="1" dirty="0" smtClean="0"/>
              <a:t>esolve </a:t>
            </a:r>
            <a:r>
              <a:rPr lang="en-US" altLang="zh-CN" sz="1200" b="1" dirty="0"/>
              <a:t>ENs in the solutions; Classify the solutions based on different aspects; Overall </a:t>
            </a:r>
            <a:r>
              <a:rPr lang="en-US" altLang="zh-CN" sz="1200" b="1" dirty="0" smtClean="0"/>
              <a:t>evaluation.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Risk: The solutions are diverging, based on different assumptions (e.g. </a:t>
            </a:r>
            <a:r>
              <a:rPr lang="en-US" altLang="zh-CN" sz="1200" b="1" dirty="0" err="1"/>
              <a:t>stateful</a:t>
            </a:r>
            <a:r>
              <a:rPr lang="en-US" altLang="zh-CN" sz="1200" b="1" dirty="0"/>
              <a:t>/stateless application..) and focusing on different aspects (e.g. server rediscovery, packet lossless..). Classifying solutions based on problem spaces are needed for further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9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b="1" dirty="0"/>
              <a:t>: Potentially new/merged/simplified solutions, </a:t>
            </a:r>
            <a:r>
              <a:rPr lang="en-US" altLang="zh-CN" sz="1200" b="1" dirty="0" smtClean="0"/>
              <a:t>resolve </a:t>
            </a:r>
            <a:r>
              <a:rPr lang="en-US" altLang="zh-CN" sz="1200" b="1" dirty="0"/>
              <a:t>ENs in the solutions; Overall </a:t>
            </a:r>
            <a:r>
              <a:rPr lang="en-US" altLang="zh-CN" sz="1200" b="1" dirty="0" smtClean="0"/>
              <a:t>evaluation. </a:t>
            </a:r>
            <a:endParaRPr lang="en-US" altLang="zh-CN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1 solution is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steps: Resolve ENs in the solution; Overall evaluation; Conclusion.</a:t>
            </a:r>
          </a:p>
        </p:txBody>
      </p:sp>
    </p:spTree>
    <p:extLst>
      <p:ext uri="{BB962C8B-B14F-4D97-AF65-F5344CB8AC3E}">
        <p14:creationId xmlns:p14="http://schemas.microsoft.com/office/powerpoint/2010/main" val="1033810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SA2#139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None identified.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(SA2#140</a:t>
            </a:r>
            <a:r>
              <a:rPr lang="en-US" altLang="zh-CN" sz="1800" b="1" dirty="0"/>
              <a:t>e</a:t>
            </a:r>
            <a:r>
              <a:rPr lang="de-DE" sz="18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No new solution will be </a:t>
            </a:r>
            <a:r>
              <a:rPr lang="en-US" altLang="zh-CN" sz="1400" b="1" dirty="0"/>
              <a:t>discussed for </a:t>
            </a:r>
            <a:r>
              <a:rPr lang="en-US" altLang="de-DE" sz="1400" b="1" dirty="0"/>
              <a:t>KI#1 and </a:t>
            </a:r>
            <a:r>
              <a:rPr lang="en-US" altLang="de-DE" sz="1400" b="1" dirty="0"/>
              <a:t>KI#5</a:t>
            </a:r>
            <a:r>
              <a:rPr lang="en-US" altLang="zh-CN" sz="1400" b="1" dirty="0"/>
              <a:t>.</a:t>
            </a:r>
            <a:endParaRPr lang="de-DE" altLang="de-DE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Resolving ENs of existing solutions</a:t>
            </a:r>
            <a:r>
              <a:rPr lang="en-US" altLang="de-DE" sz="1400" b="1" dirty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400" b="1" dirty="0"/>
              <a:t>Overall evaluation</a:t>
            </a:r>
            <a:r>
              <a:rPr lang="en-US" altLang="de-DE" sz="1400" b="1" dirty="0"/>
              <a:t> and conclusion </a:t>
            </a:r>
            <a:r>
              <a:rPr lang="en-US" altLang="de-DE" sz="1400" b="1" dirty="0" smtClean="0"/>
              <a:t>for </a:t>
            </a:r>
            <a:r>
              <a:rPr lang="en-US" altLang="de-DE" sz="1400" b="1" dirty="0"/>
              <a:t>KI#1 and </a:t>
            </a:r>
            <a:r>
              <a:rPr lang="en-US" altLang="de-DE" sz="1400" b="1" dirty="0" smtClean="0"/>
              <a:t>KI#5</a:t>
            </a:r>
            <a:r>
              <a:rPr lang="en-US" altLang="de-DE" sz="1400" b="1" dirty="0"/>
              <a:t>. </a:t>
            </a:r>
            <a:endParaRPr lang="de-DE" altLang="de-DE" sz="1400" b="1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SA2#140e: Concluding </a:t>
            </a:r>
            <a:r>
              <a:rPr lang="en-US" altLang="zh-CN" sz="1400" b="1" dirty="0" smtClean="0"/>
              <a:t>KI#1 and </a:t>
            </a:r>
            <a:r>
              <a:rPr lang="en-US" altLang="zh-CN" sz="1400" b="1" dirty="0"/>
              <a:t>KI#5. Sending TR to SA plenary for </a:t>
            </a:r>
            <a:r>
              <a:rPr lang="en-US" altLang="zh-CN" sz="1400" b="1" dirty="0" smtClean="0"/>
              <a:t>information. 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SA2#141e: All remaining works for </a:t>
            </a:r>
            <a:r>
              <a:rPr lang="en-US" altLang="zh-CN" sz="1400" b="1" dirty="0"/>
              <a:t>completing </a:t>
            </a:r>
            <a:r>
              <a:rPr lang="en-US" altLang="zh-CN" sz="1400" b="1" dirty="0"/>
              <a:t>SI. </a:t>
            </a:r>
            <a:r>
              <a:rPr lang="en-US" altLang="zh-CN" sz="1400" b="1" dirty="0"/>
              <a:t>Agreeing to a </a:t>
            </a:r>
            <a:r>
              <a:rPr lang="en-US" altLang="zh-CN" sz="1400" b="1" dirty="0"/>
              <a:t>WID.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</p:txBody>
      </p:sp>
    </p:spTree>
    <p:extLst>
      <p:ext uri="{BB962C8B-B14F-4D97-AF65-F5344CB8AC3E}">
        <p14:creationId xmlns:p14="http://schemas.microsoft.com/office/powerpoint/2010/main" val="20135056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6498</TotalTime>
  <Words>729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</vt:lpstr>
      <vt:lpstr>宋体</vt:lpstr>
      <vt:lpstr>Arial</vt:lpstr>
      <vt:lpstr>Calibri</vt:lpstr>
      <vt:lpstr>Times New Roman</vt:lpstr>
      <vt:lpstr>Office Theme</vt:lpstr>
      <vt:lpstr>   FS_enh_EC Status Report</vt:lpstr>
      <vt:lpstr>2.4) Rel-17 Study (1/11)</vt:lpstr>
      <vt:lpstr>FS_enh_EC status after SA2#136AH (1/2)</vt:lpstr>
      <vt:lpstr>FS_enh_EC status after SA2#136AH (2/2)</vt:lpstr>
      <vt:lpstr>FS_enh_EC status after SA2#139e (1/2)</vt:lpstr>
      <vt:lpstr>FS_enh_EC status after SA2#139e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</cp:lastModifiedBy>
  <cp:revision>1352</cp:revision>
  <dcterms:created xsi:type="dcterms:W3CDTF">2008-08-30T09:32:10Z</dcterms:created>
  <dcterms:modified xsi:type="dcterms:W3CDTF">2020-06-24T09:12:26Z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(3)TEtOAWSU11IhdU84MdcMGdlW7swlm7h+CvP5Xn8R/qvQ1aPsmlT3gffHY3Pg7osDxOOdpOgd
rPokIS7yiJVbQphgDQjXZU4mE3SMNs7fPYZ4AT2zOUAIWLfcUsCSQqJVU/82/TkOq5ExINq6
pvPTY3v4GKke8JAa/JdD00yWTQ3JPiasgsQg1C3UZnIcaodjU9t+0/mVzg7Px2TfZFLy+hYh
5CcsfCcxu9Cc2mHVDU</vt:lpwstr>
  </property>
  <property fmtid="{D5CDD505-2E9C-101B-9397-08002B2CF9AE}" pid="9" name="_2015_ms_pID_7253431">
    <vt:lpwstr>TghOMPoYSaXiAwlmi5/yqV/HAFDHLiKJkarZxkYbEl2uCfAJbCxPy4
rGalJPdNiiPy3x5Vh8m+KqKsmZvwK/CzbbSS309r9TCevg9FkqOHsGrIm8OZdV2GOuSz+jSW
n4Wl00ks3eN6muY1r2cj8xT/kfPd8h9qrBl0tlW7/tZjoLrdlLZfdq23nKbBaZ5fhthqaYxE
Noi/61p9z3P0Hd1Ly8FHJowyOz2O8WYiMeK1</vt:lpwstr>
  </property>
  <property fmtid="{D5CDD505-2E9C-101B-9397-08002B2CF9AE}" pid="10" name="_2015_ms_pID_7253432">
    <vt:lpwstr>RQ==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1582028366</vt:lpwstr>
  </property>
</Properties>
</file>