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86" r:id="rId6"/>
    <p:sldId id="787" r:id="rId7"/>
    <p:sldId id="788" r:id="rId8"/>
    <p:sldId id="791" r:id="rId9"/>
    <p:sldId id="789" r:id="rId10"/>
    <p:sldId id="79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D3017-6151-49F5-84C4-DD5B911249B4}" v="26" dt="2020-07-07T17:35:41.71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5" d="100"/>
          <a:sy n="85" d="100"/>
        </p:scale>
        <p:origin x="90" y="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108D080D-C1B4-4F10-BAA0-14D330ADF797}"/>
    <pc:docChg chg="undo custSel modSld modMainMaster">
      <pc:chgData name="Stefano Faccin" userId="bf6741b5-36bc-4b59-a73a-f03584833b71" providerId="ADAL" clId="{108D080D-C1B4-4F10-BAA0-14D330ADF797}" dt="2020-02-17T16:59:42.554" v="754" actId="20577"/>
      <pc:docMkLst>
        <pc:docMk/>
      </pc:docMkLst>
      <pc:sldChg chg="modSp">
        <pc:chgData name="Stefano Faccin" userId="bf6741b5-36bc-4b59-a73a-f03584833b71" providerId="ADAL" clId="{108D080D-C1B4-4F10-BAA0-14D330ADF797}" dt="2020-02-17T16:59:03.055" v="750" actId="13926"/>
        <pc:sldMkLst>
          <pc:docMk/>
          <pc:sldMk cId="2754923581" sldId="786"/>
        </pc:sldMkLst>
        <pc:spChg chg="mod">
          <ac:chgData name="Stefano Faccin" userId="bf6741b5-36bc-4b59-a73a-f03584833b71" providerId="ADAL" clId="{108D080D-C1B4-4F10-BAA0-14D330ADF797}" dt="2020-02-17T16:59:03.055" v="750" actId="13926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2-17T16:59:42.554" v="754" actId="20577"/>
        <pc:sldMkLst>
          <pc:docMk/>
          <pc:sldMk cId="46549111" sldId="787"/>
        </pc:sldMkLst>
        <pc:spChg chg="mod">
          <ac:chgData name="Stefano Faccin" userId="bf6741b5-36bc-4b59-a73a-f03584833b71" providerId="ADAL" clId="{108D080D-C1B4-4F10-BAA0-14D330ADF797}" dt="2020-01-29T21:16:39.083" v="378" actId="6549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108D080D-C1B4-4F10-BAA0-14D330ADF797}" dt="2020-02-17T16:59:42.554" v="754" actId="20577"/>
          <ac:spMkLst>
            <pc:docMk/>
            <pc:sldMk cId="46549111" sldId="787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1-29T21:19:16.107" v="621" actId="20577"/>
        <pc:sldMkLst>
          <pc:docMk/>
          <pc:sldMk cId="1422372147" sldId="788"/>
        </pc:sldMkLst>
        <pc:spChg chg="mod">
          <ac:chgData name="Stefano Faccin" userId="bf6741b5-36bc-4b59-a73a-f03584833b71" providerId="ADAL" clId="{108D080D-C1B4-4F10-BAA0-14D330ADF797}" dt="2020-01-29T21:19:16.107" v="621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108D080D-C1B4-4F10-BAA0-14D330ADF797}" dt="2020-02-17T16:57:49.551" v="74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108D080D-C1B4-4F10-BAA0-14D330ADF797}" dt="2020-02-17T16:35:23.406" v="708" actId="1035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108D080D-C1B4-4F10-BAA0-14D330ADF797}" dt="2020-02-17T16:57:49.551" v="74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108D080D-C1B4-4F10-BAA0-14D330ADF797}" dt="2020-02-17T16:36:04.771" v="74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108D080D-C1B4-4F10-BAA0-14D330ADF797}" dt="2020-02-17T16:57:49.551" v="74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4A2D3017-6151-49F5-84C4-DD5B911249B4}"/>
    <pc:docChg chg="undo custSel addSld modSld sldOrd modMainMaster">
      <pc:chgData name="Stefano Faccin" userId="bf6741b5-36bc-4b59-a73a-f03584833b71" providerId="ADAL" clId="{4A2D3017-6151-49F5-84C4-DD5B911249B4}" dt="2020-07-07T17:36:15.092" v="1019" actId="6549"/>
      <pc:docMkLst>
        <pc:docMk/>
      </pc:docMkLst>
      <pc:sldChg chg="modSp">
        <pc:chgData name="Stefano Faccin" userId="bf6741b5-36bc-4b59-a73a-f03584833b71" providerId="ADAL" clId="{4A2D3017-6151-49F5-84C4-DD5B911249B4}" dt="2020-07-07T17:35:08.952" v="961" actId="20577"/>
        <pc:sldMkLst>
          <pc:docMk/>
          <pc:sldMk cId="2754923581" sldId="786"/>
        </pc:sldMkLst>
        <pc:spChg chg="mod">
          <ac:chgData name="Stefano Faccin" userId="bf6741b5-36bc-4b59-a73a-f03584833b71" providerId="ADAL" clId="{4A2D3017-6151-49F5-84C4-DD5B911249B4}" dt="2020-06-22T21:42:02.980" v="682" actId="20577"/>
          <ac:spMkLst>
            <pc:docMk/>
            <pc:sldMk cId="2754923581" sldId="786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7-07T17:35:08.952" v="961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 modGraphic">
          <ac:chgData name="Stefano Faccin" userId="bf6741b5-36bc-4b59-a73a-f03584833b71" providerId="ADAL" clId="{4A2D3017-6151-49F5-84C4-DD5B911249B4}" dt="2020-06-22T21:45:18.426" v="748"/>
          <ac:graphicFrameMkLst>
            <pc:docMk/>
            <pc:sldMk cId="2754923581" sldId="786"/>
            <ac:graphicFrameMk id="8" creationId="{8A487373-E8FB-453B-A616-ABFE3B64DD9B}"/>
          </ac:graphicFrameMkLst>
        </pc:graphicFrameChg>
      </pc:sldChg>
      <pc:sldChg chg="modSp">
        <pc:chgData name="Stefano Faccin" userId="bf6741b5-36bc-4b59-a73a-f03584833b71" providerId="ADAL" clId="{4A2D3017-6151-49F5-84C4-DD5B911249B4}" dt="2020-06-22T21:44:44.492" v="742"/>
        <pc:sldMkLst>
          <pc:docMk/>
          <pc:sldMk cId="46549111" sldId="787"/>
        </pc:sldMkLst>
        <pc:spChg chg="mod">
          <ac:chgData name="Stefano Faccin" userId="bf6741b5-36bc-4b59-a73a-f03584833b71" providerId="ADAL" clId="{4A2D3017-6151-49F5-84C4-DD5B911249B4}" dt="2020-06-22T21:42:08.651" v="685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6-22T21:44:44.492" v="742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Stefano Faccin" userId="bf6741b5-36bc-4b59-a73a-f03584833b71" providerId="ADAL" clId="{4A2D3017-6151-49F5-84C4-DD5B911249B4}" dt="2020-06-22T21:23:30.118" v="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Stefano Faccin" userId="bf6741b5-36bc-4b59-a73a-f03584833b71" providerId="ADAL" clId="{4A2D3017-6151-49F5-84C4-DD5B911249B4}" dt="2020-07-07T17:36:15.092" v="1019" actId="6549"/>
        <pc:sldMkLst>
          <pc:docMk/>
          <pc:sldMk cId="1422372147" sldId="788"/>
        </pc:sldMkLst>
        <pc:spChg chg="mod">
          <ac:chgData name="Stefano Faccin" userId="bf6741b5-36bc-4b59-a73a-f03584833b71" providerId="ADAL" clId="{4A2D3017-6151-49F5-84C4-DD5B911249B4}" dt="2020-06-22T21:42:15.387" v="691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Stefano Faccin" userId="bf6741b5-36bc-4b59-a73a-f03584833b71" providerId="ADAL" clId="{4A2D3017-6151-49F5-84C4-DD5B911249B4}" dt="2020-07-07T17:36:15.092" v="1019" actId="6549"/>
          <ac:spMkLst>
            <pc:docMk/>
            <pc:sldMk cId="1422372147" sldId="788"/>
            <ac:spMk id="29716" creationId="{00000000-0000-0000-0000-000000000000}"/>
          </ac:spMkLst>
        </pc:spChg>
      </pc:sldChg>
      <pc:sldChg chg="add ord">
        <pc:chgData name="Stefano Faccin" userId="bf6741b5-36bc-4b59-a73a-f03584833b71" providerId="ADAL" clId="{4A2D3017-6151-49F5-84C4-DD5B911249B4}" dt="2020-07-07T17:30:13.647" v="915"/>
        <pc:sldMkLst>
          <pc:docMk/>
          <pc:sldMk cId="2316397441" sldId="789"/>
        </pc:sldMkLst>
      </pc:sldChg>
      <pc:sldChg chg="add ord">
        <pc:chgData name="Stefano Faccin" userId="bf6741b5-36bc-4b59-a73a-f03584833b71" providerId="ADAL" clId="{4A2D3017-6151-49F5-84C4-DD5B911249B4}" dt="2020-07-07T17:30:13.647" v="915"/>
        <pc:sldMkLst>
          <pc:docMk/>
          <pc:sldMk cId="2334161020" sldId="790"/>
        </pc:sldMkLst>
      </pc:sldChg>
      <pc:sldChg chg="modSp add">
        <pc:chgData name="Stefano Faccin" userId="bf6741b5-36bc-4b59-a73a-f03584833b71" providerId="ADAL" clId="{4A2D3017-6151-49F5-84C4-DD5B911249B4}" dt="2020-07-07T17:30:39.277" v="930" actId="20577"/>
        <pc:sldMkLst>
          <pc:docMk/>
          <pc:sldMk cId="1549165663" sldId="791"/>
        </pc:sldMkLst>
        <pc:spChg chg="mod">
          <ac:chgData name="Stefano Faccin" userId="bf6741b5-36bc-4b59-a73a-f03584833b71" providerId="ADAL" clId="{4A2D3017-6151-49F5-84C4-DD5B911249B4}" dt="2020-07-07T17:30:39.277" v="930" actId="20577"/>
          <ac:spMkLst>
            <pc:docMk/>
            <pc:sldMk cId="1549165663" sldId="791"/>
            <ac:spMk id="9219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4A2D3017-6151-49F5-84C4-DD5B911249B4}" dt="2020-07-07T17:28:56.398" v="91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4A2D3017-6151-49F5-84C4-DD5B911249B4}" dt="2020-07-07T17:28:56.398" v="9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4A2D3017-6151-49F5-84C4-DD5B911249B4}" dt="2020-07-07T17:28:38.219" v="90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4A2D3017-6151-49F5-84C4-DD5B911249B4}" dt="2020-07-07T17:28:38.219" v="90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4A2D3017-6151-49F5-84C4-DD5B911249B4}" dt="2020-07-07T16:37:30.897" v="89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6/22/2020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6/22/2020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TSG Meeting #88E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30 June – 03 July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S2-2004759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15246"/>
            <a:ext cx="5473170" cy="4346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 TSG#88E</a:t>
            </a:r>
            <a:r>
              <a:rPr lang="en-GB" altLang="de-DE" sz="1100" baseline="0" dirty="0">
                <a:solidFill>
                  <a:schemeClr val="bg1"/>
                </a:solidFill>
              </a:rPr>
              <a:t> Electronic meeting, 30 June – 03 July, 2020</a:t>
            </a:r>
            <a:endParaRPr lang="en-GB" altLang="de-DE" sz="11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54-02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at SA#88-e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 to architectural assumptions based on moderated email discussion, 20 solutions added addressing all key issues</a:t>
            </a:r>
            <a:r>
              <a:rPr lang="en-US" sz="1200" dirty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SA2#140-e (August): Solution clean-up and merger, perform evaluation and propose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SA#89-e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87216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457199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4916566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31639744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23341610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a3c235af898312f51cf934acfc43596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eb0565dc6ec51b914c06b619d07839f0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cc9c437c-ae0c-4066-8d90-a0f7de78612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35823D-2932-4EB1-B784-CC7C2B859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27282</TotalTime>
  <Words>907</Words>
  <Application>Microsoft Office PowerPoint</Application>
  <PresentationFormat>On-screen Show (4:3)</PresentationFormat>
  <Paragraphs>123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at SA#88-e</vt:lpstr>
      <vt:lpstr>FS_ID_UAS_SA2 status after SA2#139-e (1/2)</vt:lpstr>
      <vt:lpstr>FS_ID_UAS_SA2 status after SA2#139-e (2/2)</vt:lpstr>
      <vt:lpstr>BACKUP     Previous FS_UAS_ID Status Report (S2-2002032) for information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S2-2004685</cp:lastModifiedBy>
  <cp:revision>1253</cp:revision>
  <dcterms:created xsi:type="dcterms:W3CDTF">2008-08-30T09:32:10Z</dcterms:created>
  <dcterms:modified xsi:type="dcterms:W3CDTF">2020-07-07T17:36:23Z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