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96" r:id="rId3"/>
    <p:sldId id="787" r:id="rId4"/>
    <p:sldId id="795" r:id="rId5"/>
    <p:sldId id="797" r:id="rId6"/>
    <p:sldId id="79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9" d="100"/>
          <a:sy n="169" d="100"/>
        </p:scale>
        <p:origin x="1952" y="1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133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704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S2-2004758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June 01 - 12,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7 </a:t>
            </a:r>
            <a:r>
              <a:rPr lang="en-US" altLang="de-DE" sz="1200" dirty="0"/>
              <a:t>new Solutions for KI#1 (Edge application server discovery ) were agreed.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#4 and Deployment guideline are not to be progressed in R17 as a result of downscoping exercise.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Collect solutions for key issues</a:t>
            </a:r>
          </a:p>
          <a:p>
            <a:pPr lvl="1"/>
            <a:r>
              <a:rPr lang="en-US" sz="1400" dirty="0"/>
              <a:t>Re</a:t>
            </a:r>
            <a:r>
              <a:rPr lang="en-US" altLang="zh-CN" sz="1400" dirty="0"/>
              <a:t>solve Editor’s Notes of solutions and </a:t>
            </a:r>
            <a:r>
              <a:rPr lang="en-US" sz="1400" dirty="0"/>
              <a:t>evaluation.</a:t>
            </a:r>
            <a:r>
              <a:rPr lang="en-GB" altLang="zh-CN" sz="800" dirty="0"/>
              <a:t> 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(1/11)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32519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59708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</a:t>
            </a:r>
            <a:r>
              <a:rPr lang="en-US" altLang="zh-CN" sz="1200" b="1" dirty="0" smtClean="0"/>
              <a:t>Totally 24 solutions for KI#1 in the TR.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Classify the solutions based on different aspects; Overall </a:t>
            </a:r>
            <a:r>
              <a:rPr lang="en-US" altLang="zh-CN" sz="1200" b="1" dirty="0" smtClean="0"/>
              <a:t>evaluation.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Overall </a:t>
            </a:r>
            <a:r>
              <a:rPr lang="en-US" altLang="zh-CN" sz="1200" b="1" dirty="0" smtClean="0"/>
              <a:t>evaluation. 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033810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</a:t>
            </a:r>
            <a:r>
              <a:rPr lang="en-US" altLang="zh-CN" sz="1400" b="1" dirty="0"/>
              <a:t>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</a:t>
            </a:r>
            <a:r>
              <a:rPr lang="en-US" altLang="zh-CN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Resolving </a:t>
            </a:r>
            <a:r>
              <a:rPr lang="de-DE" altLang="de-DE" sz="1400" b="1" dirty="0" smtClean="0"/>
              <a:t>ENs of existing solutions</a:t>
            </a:r>
            <a:r>
              <a:rPr lang="en-US" altLang="de-DE" sz="1400" b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Overall </a:t>
            </a:r>
            <a:r>
              <a:rPr lang="de-DE" altLang="de-DE" sz="1400" b="1" dirty="0"/>
              <a:t>evaluation</a:t>
            </a:r>
            <a:r>
              <a:rPr lang="en-US" altLang="de-DE" sz="1400" b="1" dirty="0"/>
              <a:t> and conclusion </a:t>
            </a:r>
            <a:r>
              <a:rPr lang="en-US" altLang="de-DE" sz="1400" b="1" dirty="0" smtClean="0"/>
              <a:t>for </a:t>
            </a:r>
            <a:r>
              <a:rPr lang="en-US" altLang="de-DE" sz="1400" b="1" dirty="0"/>
              <a:t>KI#1 and </a:t>
            </a:r>
            <a:r>
              <a:rPr lang="en-US" altLang="de-DE" sz="1400" b="1" dirty="0" smtClean="0"/>
              <a:t>KI#5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</a:t>
            </a:r>
            <a:r>
              <a:rPr lang="en-US" altLang="zh-CN" sz="1400" b="1" dirty="0" smtClean="0"/>
              <a:t>KI#1 and </a:t>
            </a:r>
            <a:r>
              <a:rPr lang="en-US" altLang="zh-CN" sz="1400" b="1" dirty="0"/>
              <a:t>KI#5. Sending TR to SA plenary for </a:t>
            </a:r>
            <a:r>
              <a:rPr lang="en-US" altLang="zh-CN" sz="1400" b="1" dirty="0" smtClean="0"/>
              <a:t>information. 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2013505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7494</TotalTime>
  <Words>758</Words>
  <Application>Microsoft Office PowerPoint</Application>
  <PresentationFormat>On-screen Show (4:3)</PresentationFormat>
  <Paragraphs>111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2.4) Rel-17 Study (1/11)</vt:lpstr>
      <vt:lpstr>FS_enh_EC status after SA2#136AH (1/2)</vt:lpstr>
      <vt:lpstr>FS_enh_EC status after SA2#136AH (2/2)</vt:lpstr>
      <vt:lpstr>FS_enh_EC status after SA2#139e (1/2)</vt:lpstr>
      <vt:lpstr>FS_enh_EC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HW_NH1</cp:lastModifiedBy>
  <cp:revision>1359</cp:revision>
  <dcterms:created xsi:type="dcterms:W3CDTF">2008-08-30T09:32:10Z</dcterms:created>
  <dcterms:modified xsi:type="dcterms:W3CDTF">2020-07-03T03:00:43Z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(3)TEtOAWSU11IhdU84MdcMGdlW7swlm7h+CvP5Xn8R/qvQ1aPsmlT3gffHY3Pg7osDxOOdpOgd
rPokIS7yiJVbQphgDQjXZU4mE3SMNs7fPYZ4AT2zOUAIWLfcUsCSQqJVU/82/TkOq5ExINq6
pvPTY3v4GKke8JAa/JdD00yWTQ3JPiasgsQg1C3UZnIcaodjU9t+0/mVzg7Px2TfZFLy+hYh
5CcsfCcxu9Cc2mHVDU</vt:lpwstr>
  </property>
  <property fmtid="{D5CDD505-2E9C-101B-9397-08002B2CF9AE}" pid="9" name="_2015_ms_pID_7253431">
    <vt:lpwstr>TghOMPoYSaXiAwlmi5/yqV/HAFDHLiKJkarZxkYbEl2uCfAJbCxPy4
rGalJPdNiiPy3x5Vh8m+KqKsmZvwK/CzbbSS309r9TCevg9FkqOHsGrIm8OZdV2GOuSz+jSW
n4Wl00ks3eN6muY1r2cj8xT/kfPd8h9qrBl0tlW7/tZjoLrdlLZfdq23nKbBaZ5fhthqaYxE
Noi/61p9z3P0Hd1Ly8FHJowyOz2O8WYiMeK1</vt:lpwstr>
  </property>
  <property fmtid="{D5CDD505-2E9C-101B-9397-08002B2CF9AE}" pid="10" name="_2015_ms_pID_7253432">
    <vt:lpwstr>RQ==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1582028366</vt:lpwstr>
  </property>
</Properties>
</file>