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3"/>
  </p:notesMasterIdLst>
  <p:handoutMasterIdLst>
    <p:handoutMasterId r:id="rId14"/>
  </p:handoutMasterIdLst>
  <p:sldIdLst>
    <p:sldId id="303" r:id="rId7"/>
    <p:sldId id="791" r:id="rId8"/>
    <p:sldId id="790" r:id="rId9"/>
    <p:sldId id="818" r:id="rId10"/>
    <p:sldId id="787" r:id="rId11"/>
    <p:sldId id="789" r:id="rId12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63" d="100"/>
          <a:sy n="63" d="100"/>
        </p:scale>
        <p:origin x="157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ndramouli, Devaki (Nokia - US/Dallas)" userId="ebf2a9f8-651b-4485-926f-9d93c0eafbc5" providerId="ADAL" clId="{9E36147E-44A9-4498-86F4-FFF028904100}"/>
    <pc:docChg chg="modSld">
      <pc:chgData name="Chandramouli, Devaki (Nokia - US/Dallas)" userId="ebf2a9f8-651b-4485-926f-9d93c0eafbc5" providerId="ADAL" clId="{9E36147E-44A9-4498-86F4-FFF028904100}" dt="2020-06-25T22:52:07.642" v="168" actId="20577"/>
      <pc:docMkLst>
        <pc:docMk/>
      </pc:docMkLst>
      <pc:sldChg chg="modSp">
        <pc:chgData name="Chandramouli, Devaki (Nokia - US/Dallas)" userId="ebf2a9f8-651b-4485-926f-9d93c0eafbc5" providerId="ADAL" clId="{9E36147E-44A9-4498-86F4-FFF028904100}" dt="2020-06-25T22:52:07.642" v="168" actId="20577"/>
        <pc:sldMkLst>
          <pc:docMk/>
          <pc:sldMk cId="2413894905" sldId="790"/>
        </pc:sldMkLst>
        <pc:spChg chg="mod">
          <ac:chgData name="Chandramouli, Devaki (Nokia - US/Dallas)" userId="ebf2a9f8-651b-4485-926f-9d93c0eafbc5" providerId="ADAL" clId="{9E36147E-44A9-4498-86F4-FFF028904100}" dt="2020-06-25T22:52:07.642" v="168" actId="20577"/>
          <ac:spMkLst>
            <pc:docMk/>
            <pc:sldMk cId="2413894905" sldId="790"/>
            <ac:spMk id="29716" creationId="{00000000-0000-0000-0000-000000000000}"/>
          </ac:spMkLst>
        </pc:spChg>
      </pc:sldChg>
      <pc:sldChg chg="modSp">
        <pc:chgData name="Chandramouli, Devaki (Nokia - US/Dallas)" userId="ebf2a9f8-651b-4485-926f-9d93c0eafbc5" providerId="ADAL" clId="{9E36147E-44A9-4498-86F4-FFF028904100}" dt="2020-06-24T23:26:16.125" v="139" actId="20577"/>
        <pc:sldMkLst>
          <pc:docMk/>
          <pc:sldMk cId="1723856397" sldId="791"/>
        </pc:sldMkLst>
        <pc:spChg chg="mod">
          <ac:chgData name="Chandramouli, Devaki (Nokia - US/Dallas)" userId="ebf2a9f8-651b-4485-926f-9d93c0eafbc5" providerId="ADAL" clId="{9E36147E-44A9-4498-86F4-FFF028904100}" dt="2020-06-24T23:26:16.125" v="139" actId="20577"/>
          <ac:spMkLst>
            <pc:docMk/>
            <pc:sldMk cId="1723856397" sldId="791"/>
            <ac:spMk id="29716" creationId="{00000000-0000-0000-0000-000000000000}"/>
          </ac:spMkLst>
        </pc:spChg>
      </pc:sldChg>
    </pc:docChg>
  </pc:docChgLst>
  <pc:docChgLst>
    <pc:chgData name="Chandramouli, Devaki (Nokia - US/Dallas)" userId="ebf2a9f8-651b-4485-926f-9d93c0eafbc5" providerId="ADAL" clId="{B9F149B8-F48C-4E47-8BB4-A35DEE0D8C94}"/>
    <pc:docChg chg="modSld">
      <pc:chgData name="Chandramouli, Devaki (Nokia - US/Dallas)" userId="ebf2a9f8-651b-4485-926f-9d93c0eafbc5" providerId="ADAL" clId="{B9F149B8-F48C-4E47-8BB4-A35DEE0D8C94}" dt="2020-06-24T23:21:57.615" v="2" actId="20577"/>
      <pc:docMkLst>
        <pc:docMk/>
      </pc:docMkLst>
      <pc:sldChg chg="modSp">
        <pc:chgData name="Chandramouli, Devaki (Nokia - US/Dallas)" userId="ebf2a9f8-651b-4485-926f-9d93c0eafbc5" providerId="ADAL" clId="{B9F149B8-F48C-4E47-8BB4-A35DEE0D8C94}" dt="2020-06-24T23:21:51.142" v="0"/>
        <pc:sldMkLst>
          <pc:docMk/>
          <pc:sldMk cId="2413894905" sldId="790"/>
        </pc:sldMkLst>
        <pc:graphicFrameChg chg="mod">
          <ac:chgData name="Chandramouli, Devaki (Nokia - US/Dallas)" userId="ebf2a9f8-651b-4485-926f-9d93c0eafbc5" providerId="ADAL" clId="{B9F149B8-F48C-4E47-8BB4-A35DEE0D8C94}" dt="2020-06-24T23:21:51.142" v="0"/>
          <ac:graphicFrameMkLst>
            <pc:docMk/>
            <pc:sldMk cId="2413894905" sldId="790"/>
            <ac:graphicFrameMk id="9" creationId="{00000000-0000-0000-0000-000000000000}"/>
          </ac:graphicFrameMkLst>
        </pc:graphicFrameChg>
      </pc:sldChg>
      <pc:sldChg chg="modSp">
        <pc:chgData name="Chandramouli, Devaki (Nokia - US/Dallas)" userId="ebf2a9f8-651b-4485-926f-9d93c0eafbc5" providerId="ADAL" clId="{B9F149B8-F48C-4E47-8BB4-A35DEE0D8C94}" dt="2020-06-24T23:21:57.615" v="2" actId="20577"/>
        <pc:sldMkLst>
          <pc:docMk/>
          <pc:sldMk cId="1723856397" sldId="791"/>
        </pc:sldMkLst>
        <pc:graphicFrameChg chg="mod modGraphic">
          <ac:chgData name="Chandramouli, Devaki (Nokia - US/Dallas)" userId="ebf2a9f8-651b-4485-926f-9d93c0eafbc5" providerId="ADAL" clId="{B9F149B8-F48C-4E47-8BB4-A35DEE0D8C94}" dt="2020-06-24T23:21:57.615" v="2" actId="20577"/>
          <ac:graphicFrameMkLst>
            <pc:docMk/>
            <pc:sldMk cId="1723856397" sldId="791"/>
            <ac:graphicFrameMk id="9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6/25/2020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6/25/2020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51275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66067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1220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07060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WG2#139E</a:t>
            </a:r>
          </a:p>
          <a:p>
            <a:r>
              <a:rPr lang="de-DE" sz="1200" b="1" kern="1200" dirty="0" err="1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Elbonia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, June 01 – 12, 2020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S2-2004753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WG2#xx</a:t>
            </a:r>
            <a:r>
              <a:rPr lang="en-GB" altLang="de-DE" sz="1200" baseline="0" dirty="0">
                <a:solidFill>
                  <a:schemeClr val="bg1"/>
                </a:solidFill>
              </a:rPr>
              <a:t> Meeting Location</a:t>
            </a:r>
            <a:r>
              <a:rPr lang="en-GB" altLang="de-DE" sz="1200" dirty="0">
                <a:solidFill>
                  <a:schemeClr val="bg1"/>
                </a:solidFill>
              </a:rPr>
              <a:t>,</a:t>
            </a:r>
            <a:r>
              <a:rPr lang="en-GB" altLang="de-DE" sz="1200" baseline="0" dirty="0">
                <a:solidFill>
                  <a:schemeClr val="bg1"/>
                </a:solidFill>
              </a:rPr>
              <a:t> Meeting Date, 2020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tsg_sa/WG2_Arch/Latest_SA2_Specs/Latest_draft_S2_Specs/23700-20-030.zi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tsg_sa/WG2_Arch/Latest_SA2_Specs/Latest_draft_S2_Specs/23700-20-030.zi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FS_IIoT</a:t>
            </a:r>
            <a:r>
              <a:rPr lang="en-US" altLang="de-DE" sz="3600" b="1" dirty="0"/>
              <a:t> 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sz="1800" b="1" dirty="0">
                <a:latin typeface="Arial" charset="0"/>
              </a:rPr>
              <a:t>Devaki Chandramouli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Nokia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 err="1"/>
              <a:t>FS_IIoT</a:t>
            </a:r>
            <a:r>
              <a:rPr lang="en-US" altLang="de-DE" sz="2800" b="1" dirty="0"/>
              <a:t> status after SA2#139E 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66908728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FS_IIoT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enhanced support of Industrial Internet of Things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40% &gt; 55%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</a:t>
                      </a:r>
                      <a:endParaRPr lang="en-US" sz="1400" b="1" i="0" dirty="0">
                        <a:solidFill>
                          <a:srgbClr val="FF33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SP-200096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/>
              <a:t>FS_IIoT</a:t>
            </a:r>
            <a:r>
              <a:rPr lang="de-DE" altLang="de-DE" sz="1400" dirty="0"/>
              <a:t>  TR 23.700-20 v0.4.0 </a:t>
            </a:r>
            <a:r>
              <a:rPr lang="de-DE" altLang="de-DE" sz="1400" dirty="0" err="1"/>
              <a:t>is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available</a:t>
            </a:r>
            <a:r>
              <a:rPr lang="de-DE" altLang="de-DE" sz="1400" dirty="0"/>
              <a:t> </a:t>
            </a:r>
            <a:r>
              <a:rPr lang="de-DE" altLang="de-DE" sz="1400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r>
              <a:rPr lang="de-DE" altLang="de-DE" sz="1400" dirty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Total TUs requested for Study Phase in 2020 </a:t>
            </a:r>
            <a:r>
              <a:rPr lang="de-DE" altLang="de-DE" sz="1400" dirty="0" err="1"/>
              <a:t>is</a:t>
            </a:r>
            <a:r>
              <a:rPr lang="de-DE" altLang="de-DE" sz="1400" dirty="0"/>
              <a:t> 5. 2 TUs </a:t>
            </a:r>
            <a:r>
              <a:rPr lang="de-DE" altLang="de-DE" sz="1400" dirty="0" err="1"/>
              <a:t>and</a:t>
            </a:r>
            <a:r>
              <a:rPr lang="de-DE" altLang="de-DE" sz="1400" dirty="0"/>
              <a:t> 1 e-meeting </a:t>
            </a:r>
            <a:r>
              <a:rPr lang="de-DE" altLang="de-DE" sz="1400" dirty="0" err="1"/>
              <a:t>is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used</a:t>
            </a:r>
            <a:r>
              <a:rPr lang="de-DE" altLang="de-DE" sz="1400" dirty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SA2#140E </a:t>
            </a:r>
            <a:r>
              <a:rPr lang="de-DE" altLang="de-DE" sz="1400" dirty="0" err="1"/>
              <a:t>is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expected</a:t>
            </a:r>
            <a:r>
              <a:rPr lang="de-DE" altLang="de-DE" sz="1400" dirty="0"/>
              <a:t> </a:t>
            </a:r>
            <a:r>
              <a:rPr lang="de-DE" altLang="de-DE" sz="1400" dirty="0" err="1"/>
              <a:t>to</a:t>
            </a:r>
            <a:r>
              <a:rPr lang="de-DE" altLang="de-DE" sz="1400" dirty="0"/>
              <a:t> </a:t>
            </a:r>
            <a:r>
              <a:rPr lang="de-DE" altLang="de-DE" sz="1400" dirty="0" err="1"/>
              <a:t>be</a:t>
            </a:r>
            <a:r>
              <a:rPr lang="de-DE" altLang="de-DE" sz="1400" dirty="0"/>
              <a:t> </a:t>
            </a:r>
            <a:r>
              <a:rPr lang="de-DE" altLang="de-DE" sz="1400" dirty="0" err="1"/>
              <a:t>the</a:t>
            </a:r>
            <a:r>
              <a:rPr lang="de-DE" altLang="de-DE" sz="1400" dirty="0"/>
              <a:t> last </a:t>
            </a:r>
            <a:r>
              <a:rPr lang="de-DE" altLang="de-DE" sz="1400" dirty="0" err="1"/>
              <a:t>meeting</a:t>
            </a:r>
            <a:r>
              <a:rPr lang="de-DE" altLang="de-DE" sz="1400" dirty="0"/>
              <a:t> for </a:t>
            </a:r>
            <a:r>
              <a:rPr lang="de-DE" altLang="de-DE" sz="1400" dirty="0" err="1"/>
              <a:t>proposing</a:t>
            </a:r>
            <a:r>
              <a:rPr lang="de-DE" altLang="de-DE" sz="1400" dirty="0"/>
              <a:t> new </a:t>
            </a:r>
            <a:r>
              <a:rPr lang="de-DE" altLang="de-DE" sz="1400" dirty="0" err="1"/>
              <a:t>solution</a:t>
            </a:r>
            <a:r>
              <a:rPr lang="de-DE" altLang="de-DE" sz="1400"/>
              <a:t>.</a:t>
            </a:r>
            <a:endParaRPr lang="de-DE" altLang="de-DE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dirty="0"/>
              <a:t>Key </a:t>
            </a:r>
            <a:r>
              <a:rPr lang="de-DE" altLang="de-DE" sz="2000" dirty="0" err="1"/>
              <a:t>Issue</a:t>
            </a:r>
            <a:r>
              <a:rPr lang="de-DE" altLang="de-DE" sz="2000" dirty="0"/>
              <a:t> #1 (</a:t>
            </a:r>
            <a:r>
              <a:rPr lang="de-DE" altLang="de-DE" sz="2000" dirty="0" err="1"/>
              <a:t>Uplink</a:t>
            </a:r>
            <a:r>
              <a:rPr lang="de-DE" altLang="de-DE" sz="2000" dirty="0"/>
              <a:t> Time </a:t>
            </a:r>
            <a:r>
              <a:rPr lang="de-DE" altLang="de-DE" sz="2000" dirty="0" err="1"/>
              <a:t>Synchronization</a:t>
            </a:r>
            <a:r>
              <a:rPr lang="de-DE" altLang="de-DE" sz="2000" dirty="0"/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/>
              <a:t>One</a:t>
            </a:r>
            <a:r>
              <a:rPr lang="de-DE" altLang="de-DE" sz="1400" dirty="0"/>
              <a:t> </a:t>
            </a:r>
            <a:r>
              <a:rPr lang="de-DE" altLang="de-DE" sz="1400" dirty="0" err="1"/>
              <a:t>solution</a:t>
            </a:r>
            <a:r>
              <a:rPr lang="de-DE" altLang="de-DE" sz="1400" dirty="0"/>
              <a:t> in </a:t>
            </a:r>
            <a:r>
              <a:rPr lang="de-DE" altLang="de-DE" sz="1400" dirty="0" err="1"/>
              <a:t>the</a:t>
            </a:r>
            <a:r>
              <a:rPr lang="de-DE" altLang="de-DE" sz="1400" dirty="0"/>
              <a:t> TR for </a:t>
            </a:r>
            <a:r>
              <a:rPr lang="de-DE" altLang="de-DE" sz="1400" dirty="0" err="1"/>
              <a:t>this</a:t>
            </a:r>
            <a:r>
              <a:rPr lang="de-DE" altLang="de-DE" sz="1400" dirty="0"/>
              <a:t> KI.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/>
              <a:t>It</a:t>
            </a:r>
            <a:r>
              <a:rPr lang="de-DE" altLang="de-DE" sz="1400" dirty="0"/>
              <a:t> was </a:t>
            </a:r>
            <a:r>
              <a:rPr lang="de-DE" altLang="de-DE" sz="1400" dirty="0" err="1"/>
              <a:t>updated</a:t>
            </a:r>
            <a:r>
              <a:rPr lang="de-DE" altLang="de-DE" sz="1400" dirty="0"/>
              <a:t> </a:t>
            </a:r>
            <a:r>
              <a:rPr lang="de-DE" altLang="de-DE" sz="1400" dirty="0" err="1"/>
              <a:t>during</a:t>
            </a:r>
            <a:r>
              <a:rPr lang="de-DE" altLang="de-DE" sz="1400" dirty="0"/>
              <a:t> SA2#136-AH </a:t>
            </a:r>
            <a:r>
              <a:rPr lang="de-DE" altLang="de-DE" sz="1400" dirty="0" err="1"/>
              <a:t>and</a:t>
            </a:r>
            <a:r>
              <a:rPr lang="de-DE" altLang="de-DE" sz="1400" dirty="0"/>
              <a:t> SA2#139E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Next </a:t>
            </a:r>
            <a:r>
              <a:rPr lang="de-DE" altLang="de-DE" sz="1400" dirty="0" err="1"/>
              <a:t>Steps</a:t>
            </a:r>
            <a:r>
              <a:rPr lang="de-DE" altLang="de-DE" sz="1400" dirty="0"/>
              <a:t>: </a:t>
            </a:r>
            <a:r>
              <a:rPr lang="de-DE" altLang="de-DE" sz="1400" dirty="0" err="1"/>
              <a:t>Resolve</a:t>
            </a:r>
            <a:r>
              <a:rPr lang="de-DE" altLang="de-DE" sz="1400" dirty="0"/>
              <a:t> </a:t>
            </a:r>
            <a:r>
              <a:rPr lang="de-DE" altLang="de-DE" sz="1400" dirty="0" err="1"/>
              <a:t>the</a:t>
            </a:r>
            <a:r>
              <a:rPr lang="de-DE" altLang="de-DE" sz="1400" dirty="0"/>
              <a:t> open </a:t>
            </a:r>
            <a:r>
              <a:rPr lang="de-DE" altLang="de-DE" sz="1400" dirty="0" err="1"/>
              <a:t>issues</a:t>
            </a:r>
            <a:r>
              <a:rPr lang="de-DE" altLang="de-DE" sz="1400" dirty="0"/>
              <a:t> for </a:t>
            </a:r>
            <a:r>
              <a:rPr lang="de-DE" altLang="de-DE" sz="1400" dirty="0" err="1"/>
              <a:t>the</a:t>
            </a:r>
            <a:r>
              <a:rPr lang="de-DE" altLang="de-DE" sz="1400" dirty="0"/>
              <a:t> </a:t>
            </a:r>
            <a:r>
              <a:rPr lang="de-DE" altLang="de-DE" sz="1400" dirty="0" err="1"/>
              <a:t>solution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and</a:t>
            </a:r>
            <a:r>
              <a:rPr lang="de-DE" altLang="de-DE" sz="1400" dirty="0"/>
              <a:t> </a:t>
            </a:r>
            <a:r>
              <a:rPr lang="de-DE" altLang="de-DE" sz="1400" dirty="0" err="1"/>
              <a:t>derive</a:t>
            </a:r>
            <a:r>
              <a:rPr lang="de-DE" altLang="de-DE" sz="1400" dirty="0"/>
              <a:t> </a:t>
            </a:r>
            <a:r>
              <a:rPr lang="de-DE" altLang="de-DE" sz="1400" dirty="0" err="1"/>
              <a:t>conclusion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based</a:t>
            </a:r>
            <a:r>
              <a:rPr lang="de-DE" altLang="de-DE" sz="1400" dirty="0"/>
              <a:t> on </a:t>
            </a:r>
            <a:r>
              <a:rPr lang="de-DE" altLang="de-DE" sz="1400" dirty="0" err="1"/>
              <a:t>the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agreed</a:t>
            </a:r>
            <a:r>
              <a:rPr lang="de-DE" altLang="de-DE" sz="1400" dirty="0"/>
              <a:t> </a:t>
            </a:r>
            <a:r>
              <a:rPr lang="de-DE" altLang="de-DE" sz="1400" dirty="0" err="1"/>
              <a:t>solution</a:t>
            </a:r>
            <a:r>
              <a:rPr lang="de-DE" altLang="de-DE" sz="1400" dirty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dirty="0"/>
              <a:t>Key </a:t>
            </a:r>
            <a:r>
              <a:rPr lang="de-DE" altLang="de-DE" sz="2000" dirty="0" err="1"/>
              <a:t>Issue</a:t>
            </a:r>
            <a:r>
              <a:rPr lang="de-DE" altLang="de-DE" sz="2000" dirty="0"/>
              <a:t> #2 (</a:t>
            </a:r>
            <a:r>
              <a:rPr lang="en-GB" sz="2000" dirty="0"/>
              <a:t>UE-UE TSC communication</a:t>
            </a:r>
            <a:r>
              <a:rPr lang="de-DE" altLang="de-DE" sz="2000" dirty="0"/>
              <a:t>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/>
              <a:t>Three</a:t>
            </a:r>
            <a:r>
              <a:rPr lang="de-DE" altLang="de-DE" sz="1400" dirty="0"/>
              <a:t> new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agreed</a:t>
            </a:r>
            <a:r>
              <a:rPr lang="de-DE" altLang="de-DE" sz="1400" dirty="0"/>
              <a:t>, Six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 in total for </a:t>
            </a:r>
            <a:r>
              <a:rPr lang="de-DE" altLang="de-DE" sz="1400" dirty="0" err="1"/>
              <a:t>this</a:t>
            </a:r>
            <a:r>
              <a:rPr lang="de-DE" altLang="de-DE" sz="1400" dirty="0"/>
              <a:t> KI.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Next </a:t>
            </a:r>
            <a:r>
              <a:rPr lang="de-DE" altLang="de-DE" sz="1400" dirty="0" err="1"/>
              <a:t>Steps</a:t>
            </a:r>
            <a:r>
              <a:rPr lang="de-DE" altLang="de-DE" sz="1400" dirty="0"/>
              <a:t>: </a:t>
            </a:r>
            <a:r>
              <a:rPr lang="de-DE" altLang="de-DE" sz="1400" dirty="0" err="1"/>
              <a:t>Resolve</a:t>
            </a:r>
            <a:r>
              <a:rPr lang="de-DE" altLang="de-DE" sz="1400" dirty="0"/>
              <a:t> ENs </a:t>
            </a:r>
            <a:r>
              <a:rPr lang="de-DE" altLang="de-DE" sz="1400" dirty="0" err="1"/>
              <a:t>for</a:t>
            </a:r>
            <a:r>
              <a:rPr lang="de-DE" altLang="de-DE" sz="1400" dirty="0"/>
              <a:t> </a:t>
            </a:r>
            <a:r>
              <a:rPr lang="de-DE" altLang="de-DE" sz="1400" dirty="0" err="1"/>
              <a:t>the</a:t>
            </a:r>
            <a:r>
              <a:rPr lang="de-DE" altLang="de-DE" sz="1400" dirty="0"/>
              <a:t>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Next meeting (SA2#140E) will focus on resolving open issues/ENs, attempts to reach interim conclusions. If needed, conduct email discussion to obtain company views in order to determine commonalities.</a:t>
            </a:r>
            <a:endParaRPr lang="de-DE" altLang="de-DE" sz="1400" b="1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172385639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 err="1"/>
              <a:t>FS_IIoT</a:t>
            </a:r>
            <a:r>
              <a:rPr lang="en-US" altLang="de-DE" sz="2800" b="1" dirty="0"/>
              <a:t> status after SA2#139E (2/2)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64107829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FS_IIoT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enhanced support of Industrial Internet of Things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40% &gt; 55%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</a:t>
                      </a:r>
                      <a:endParaRPr lang="en-US" sz="1400" b="1" i="0" dirty="0">
                        <a:solidFill>
                          <a:srgbClr val="FF33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SP-200096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dirty="0"/>
              <a:t>Key </a:t>
            </a:r>
            <a:r>
              <a:rPr lang="de-DE" altLang="de-DE" sz="2000" dirty="0" err="1"/>
              <a:t>Issue</a:t>
            </a:r>
            <a:r>
              <a:rPr lang="de-DE" altLang="de-DE" sz="2000" dirty="0"/>
              <a:t> #3A (</a:t>
            </a:r>
            <a:r>
              <a:rPr lang="en-GB" sz="2000" dirty="0"/>
              <a:t>Exposure of TSC Services: Exposure of deterministic QoS</a:t>
            </a:r>
            <a:r>
              <a:rPr lang="de-DE" altLang="de-DE" sz="2000" dirty="0"/>
              <a:t>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/>
              <a:t>Two</a:t>
            </a:r>
            <a:r>
              <a:rPr lang="de-DE" altLang="de-DE" sz="1400" dirty="0"/>
              <a:t> new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agreed</a:t>
            </a:r>
            <a:r>
              <a:rPr lang="de-DE" altLang="de-DE" sz="1400" dirty="0"/>
              <a:t> for </a:t>
            </a:r>
            <a:r>
              <a:rPr lang="de-DE" altLang="de-DE" sz="1400" dirty="0" err="1"/>
              <a:t>this</a:t>
            </a:r>
            <a:r>
              <a:rPr lang="de-DE" altLang="de-DE" sz="1400" dirty="0"/>
              <a:t> KI, </a:t>
            </a:r>
            <a:r>
              <a:rPr lang="de-DE" altLang="de-DE" sz="1400" dirty="0" err="1"/>
              <a:t>Four</a:t>
            </a:r>
            <a:r>
              <a:rPr lang="de-DE" altLang="de-DE" sz="1400" dirty="0"/>
              <a:t>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 in total for </a:t>
            </a:r>
            <a:r>
              <a:rPr lang="de-DE" altLang="de-DE" sz="1400" dirty="0" err="1"/>
              <a:t>this</a:t>
            </a:r>
            <a:r>
              <a:rPr lang="de-DE" altLang="de-DE" sz="1400" dirty="0"/>
              <a:t> KI.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Next </a:t>
            </a:r>
            <a:r>
              <a:rPr lang="de-DE" altLang="de-DE" sz="1400" dirty="0" err="1"/>
              <a:t>Steps</a:t>
            </a:r>
            <a:r>
              <a:rPr lang="de-DE" altLang="de-DE" sz="1400" dirty="0"/>
              <a:t>: </a:t>
            </a:r>
            <a:r>
              <a:rPr lang="de-DE" altLang="de-DE" sz="1400" dirty="0" err="1"/>
              <a:t>Resolve</a:t>
            </a:r>
            <a:r>
              <a:rPr lang="de-DE" altLang="de-DE" sz="1400" dirty="0"/>
              <a:t> ENs for </a:t>
            </a:r>
            <a:r>
              <a:rPr lang="de-DE" altLang="de-DE" sz="1400" dirty="0" err="1"/>
              <a:t>the</a:t>
            </a:r>
            <a:r>
              <a:rPr lang="de-DE" altLang="de-DE" sz="1400" dirty="0"/>
              <a:t>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Next meeting (SA2#140E) will focus on resolving open issues/ENs, evaluation and attempts to reach interim conclusions. </a:t>
            </a:r>
            <a:endParaRPr lang="de-DE" altLang="de-DE" sz="14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dirty="0"/>
              <a:t>Key </a:t>
            </a:r>
            <a:r>
              <a:rPr lang="de-DE" altLang="de-DE" sz="2000" dirty="0" err="1"/>
              <a:t>Issue</a:t>
            </a:r>
            <a:r>
              <a:rPr lang="de-DE" altLang="de-DE" sz="2000" dirty="0"/>
              <a:t> #3B (</a:t>
            </a:r>
            <a:r>
              <a:rPr lang="en-GB" sz="2000" dirty="0"/>
              <a:t>Exposure of TSC Services: Exposure of Time Synchronization</a:t>
            </a:r>
            <a:r>
              <a:rPr lang="de-DE" altLang="de-DE" sz="2000" dirty="0"/>
              <a:t>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/>
              <a:t>One</a:t>
            </a:r>
            <a:r>
              <a:rPr lang="de-DE" altLang="de-DE" sz="1400" dirty="0"/>
              <a:t> new </a:t>
            </a:r>
            <a:r>
              <a:rPr lang="de-DE" altLang="de-DE" sz="1400" dirty="0" err="1"/>
              <a:t>solution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and</a:t>
            </a:r>
            <a:r>
              <a:rPr lang="de-DE" altLang="de-DE" sz="1400" dirty="0"/>
              <a:t> total </a:t>
            </a:r>
            <a:r>
              <a:rPr lang="de-DE" altLang="de-DE" sz="1400" dirty="0" err="1"/>
              <a:t>three</a:t>
            </a:r>
            <a:r>
              <a:rPr lang="de-DE" altLang="de-DE" sz="1400" dirty="0"/>
              <a:t>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 for </a:t>
            </a:r>
            <a:r>
              <a:rPr lang="de-DE" altLang="de-DE" sz="1400" dirty="0" err="1"/>
              <a:t>this</a:t>
            </a:r>
            <a:r>
              <a:rPr lang="de-DE" altLang="de-DE" sz="1400" dirty="0"/>
              <a:t> KI.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Next </a:t>
            </a:r>
            <a:r>
              <a:rPr lang="de-DE" altLang="de-DE" sz="1400" dirty="0" err="1"/>
              <a:t>Steps</a:t>
            </a:r>
            <a:r>
              <a:rPr lang="de-DE" altLang="de-DE" sz="1400" dirty="0"/>
              <a:t>: </a:t>
            </a:r>
            <a:r>
              <a:rPr lang="de-DE" altLang="de-DE" sz="1400" dirty="0" err="1"/>
              <a:t>Resolve</a:t>
            </a:r>
            <a:r>
              <a:rPr lang="de-DE" altLang="de-DE" sz="1400" dirty="0"/>
              <a:t> ENs </a:t>
            </a:r>
            <a:r>
              <a:rPr lang="de-DE" altLang="de-DE" sz="1400" dirty="0" err="1"/>
              <a:t>and</a:t>
            </a:r>
            <a:r>
              <a:rPr lang="de-DE" altLang="de-DE" sz="1400" dirty="0"/>
              <a:t> open </a:t>
            </a:r>
            <a:r>
              <a:rPr lang="de-DE" altLang="de-DE" sz="1400" dirty="0" err="1"/>
              <a:t>items</a:t>
            </a:r>
            <a:r>
              <a:rPr lang="de-DE" altLang="de-DE" sz="1400" dirty="0"/>
              <a:t> for </a:t>
            </a:r>
            <a:r>
              <a:rPr lang="de-DE" altLang="de-DE" sz="1400" dirty="0" err="1"/>
              <a:t>the</a:t>
            </a:r>
            <a:r>
              <a:rPr lang="de-DE" altLang="de-DE" sz="1400" dirty="0"/>
              <a:t>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Next </a:t>
            </a:r>
            <a:r>
              <a:rPr lang="de-DE" altLang="de-DE" sz="1400" dirty="0" err="1"/>
              <a:t>meeting</a:t>
            </a:r>
            <a:r>
              <a:rPr lang="de-DE" altLang="de-DE" sz="1400" dirty="0"/>
              <a:t> will </a:t>
            </a:r>
            <a:r>
              <a:rPr lang="de-DE" altLang="de-DE" sz="1400" dirty="0" err="1"/>
              <a:t>focus</a:t>
            </a:r>
            <a:r>
              <a:rPr lang="de-DE" altLang="de-DE" sz="1400" dirty="0"/>
              <a:t> on </a:t>
            </a:r>
            <a:r>
              <a:rPr lang="de-DE" altLang="de-DE" sz="1400" dirty="0" err="1"/>
              <a:t>resolving</a:t>
            </a:r>
            <a:r>
              <a:rPr lang="de-DE" altLang="de-DE" sz="1400" dirty="0"/>
              <a:t> </a:t>
            </a:r>
            <a:r>
              <a:rPr lang="de-DE" altLang="de-DE" sz="1400" dirty="0" err="1"/>
              <a:t>the</a:t>
            </a:r>
            <a:r>
              <a:rPr lang="de-DE" altLang="de-DE" sz="1400" dirty="0"/>
              <a:t> open </a:t>
            </a:r>
            <a:r>
              <a:rPr lang="de-DE" altLang="de-DE" sz="1400" dirty="0" err="1"/>
              <a:t>issues</a:t>
            </a:r>
            <a:r>
              <a:rPr lang="de-DE" altLang="de-DE" sz="1400" dirty="0"/>
              <a:t> for </a:t>
            </a:r>
            <a:r>
              <a:rPr lang="de-DE" altLang="de-DE" sz="1400" dirty="0" err="1"/>
              <a:t>the</a:t>
            </a:r>
            <a:r>
              <a:rPr lang="de-DE" altLang="de-DE" sz="1400" dirty="0"/>
              <a:t>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and</a:t>
            </a:r>
            <a:r>
              <a:rPr lang="de-DE" altLang="de-DE" sz="1400" dirty="0"/>
              <a:t> </a:t>
            </a:r>
            <a:r>
              <a:rPr lang="de-DE" altLang="de-DE" sz="1400" dirty="0" err="1"/>
              <a:t>derive</a:t>
            </a:r>
            <a:r>
              <a:rPr lang="de-DE" altLang="de-DE" sz="1400" dirty="0"/>
              <a:t> </a:t>
            </a:r>
            <a:r>
              <a:rPr lang="de-DE" altLang="de-DE" sz="1400" dirty="0" err="1"/>
              <a:t>conclusion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based</a:t>
            </a:r>
            <a:r>
              <a:rPr lang="de-DE" altLang="de-DE" sz="1400" dirty="0"/>
              <a:t> on </a:t>
            </a:r>
            <a:r>
              <a:rPr lang="de-DE" altLang="de-DE" sz="1400" dirty="0" err="1"/>
              <a:t>the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agreed</a:t>
            </a:r>
            <a:r>
              <a:rPr lang="de-DE" altLang="de-DE" sz="1400" dirty="0"/>
              <a:t>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dirty="0"/>
              <a:t>Key </a:t>
            </a:r>
            <a:r>
              <a:rPr lang="de-DE" altLang="de-DE" sz="2000" dirty="0" err="1"/>
              <a:t>Issue</a:t>
            </a:r>
            <a:r>
              <a:rPr lang="de-DE" altLang="de-DE" sz="2000" dirty="0"/>
              <a:t> #4 (</a:t>
            </a:r>
            <a:r>
              <a:rPr lang="de-DE" altLang="de-DE" sz="2000" dirty="0" err="1"/>
              <a:t>fully</a:t>
            </a:r>
            <a:r>
              <a:rPr lang="de-DE" altLang="de-DE" sz="2000" dirty="0"/>
              <a:t> </a:t>
            </a:r>
            <a:r>
              <a:rPr lang="de-DE" altLang="de-DE" sz="2000" dirty="0" err="1"/>
              <a:t>distributed</a:t>
            </a:r>
            <a:r>
              <a:rPr lang="de-DE" altLang="de-DE" sz="2000" dirty="0"/>
              <a:t> </a:t>
            </a:r>
            <a:r>
              <a:rPr lang="de-DE" altLang="de-DE" sz="2000" dirty="0" err="1"/>
              <a:t>configuration</a:t>
            </a:r>
            <a:r>
              <a:rPr lang="de-DE" altLang="de-DE" sz="2000" dirty="0"/>
              <a:t> </a:t>
            </a:r>
            <a:r>
              <a:rPr lang="de-DE" altLang="de-DE" sz="2000" dirty="0" err="1"/>
              <a:t>model</a:t>
            </a:r>
            <a:r>
              <a:rPr lang="de-DE" altLang="de-DE" sz="2000" dirty="0"/>
              <a:t> </a:t>
            </a:r>
            <a:r>
              <a:rPr lang="de-DE" altLang="de-DE" sz="2000" dirty="0" err="1"/>
              <a:t>for</a:t>
            </a:r>
            <a:r>
              <a:rPr lang="de-DE" altLang="de-DE" sz="2000" dirty="0"/>
              <a:t> TSN)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/>
              <a:t>Downscoped</a:t>
            </a:r>
            <a:r>
              <a:rPr lang="de-DE" altLang="de-DE" sz="1400" dirty="0"/>
              <a:t>. Will not </a:t>
            </a:r>
            <a:r>
              <a:rPr lang="de-DE" altLang="de-DE" sz="1400" dirty="0" err="1"/>
              <a:t>be</a:t>
            </a:r>
            <a:r>
              <a:rPr lang="de-DE" altLang="de-DE" sz="1400" dirty="0"/>
              <a:t> </a:t>
            </a:r>
            <a:r>
              <a:rPr lang="de-DE" altLang="de-DE" sz="1400" dirty="0" err="1"/>
              <a:t>progressed</a:t>
            </a:r>
            <a:r>
              <a:rPr lang="de-DE" altLang="de-DE" sz="1400" dirty="0"/>
              <a:t> </a:t>
            </a:r>
            <a:r>
              <a:rPr lang="de-DE" altLang="de-DE" sz="1400" dirty="0" err="1"/>
              <a:t>during</a:t>
            </a:r>
            <a:r>
              <a:rPr lang="de-DE" altLang="de-DE" sz="1400" dirty="0"/>
              <a:t> Rel-17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dirty="0"/>
              <a:t>Key </a:t>
            </a:r>
            <a:r>
              <a:rPr lang="de-DE" altLang="de-DE" sz="2000" dirty="0" err="1"/>
              <a:t>Issue</a:t>
            </a:r>
            <a:r>
              <a:rPr lang="de-DE" altLang="de-DE" sz="2000" dirty="0"/>
              <a:t> #5 (</a:t>
            </a:r>
            <a:r>
              <a:rPr lang="de-DE" altLang="de-DE" sz="2000" dirty="0" err="1"/>
              <a:t>Survival</a:t>
            </a:r>
            <a:r>
              <a:rPr lang="de-DE" altLang="de-DE" sz="2000" dirty="0"/>
              <a:t> Time)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/>
              <a:t>Agreed</a:t>
            </a:r>
            <a:r>
              <a:rPr lang="de-DE" altLang="de-DE" sz="1400" dirty="0"/>
              <a:t> </a:t>
            </a:r>
            <a:r>
              <a:rPr lang="de-DE" altLang="de-DE" sz="1400" dirty="0" err="1"/>
              <a:t>two</a:t>
            </a:r>
            <a:r>
              <a:rPr lang="de-DE" altLang="de-DE" sz="1400" dirty="0"/>
              <a:t> new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 for </a:t>
            </a:r>
            <a:r>
              <a:rPr lang="de-DE" altLang="de-DE" sz="1400" dirty="0" err="1"/>
              <a:t>this</a:t>
            </a:r>
            <a:r>
              <a:rPr lang="de-DE" altLang="de-DE" sz="1400" dirty="0"/>
              <a:t> KI.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/>
              <a:t>Sent</a:t>
            </a:r>
            <a:r>
              <a:rPr lang="de-DE" altLang="de-DE" sz="1400" dirty="0"/>
              <a:t> out LS </a:t>
            </a:r>
            <a:r>
              <a:rPr lang="de-DE" altLang="de-DE" sz="1400" dirty="0" err="1"/>
              <a:t>to</a:t>
            </a:r>
            <a:r>
              <a:rPr lang="de-DE" altLang="de-DE" sz="1400" dirty="0"/>
              <a:t> IEEE 802.1 </a:t>
            </a:r>
            <a:r>
              <a:rPr lang="de-DE" altLang="de-DE" sz="1400" dirty="0" err="1"/>
              <a:t>regarding</a:t>
            </a:r>
            <a:r>
              <a:rPr lang="de-DE" altLang="de-DE" sz="1400" dirty="0"/>
              <a:t> </a:t>
            </a:r>
            <a:r>
              <a:rPr lang="de-DE" altLang="de-DE" sz="1400" dirty="0" err="1"/>
              <a:t>support</a:t>
            </a:r>
            <a:r>
              <a:rPr lang="de-DE" altLang="de-DE" sz="1400" dirty="0"/>
              <a:t> for </a:t>
            </a:r>
            <a:r>
              <a:rPr lang="de-DE" altLang="de-DE" sz="1400" dirty="0" err="1"/>
              <a:t>survival</a:t>
            </a:r>
            <a:r>
              <a:rPr lang="de-DE" altLang="de-DE" sz="1400" dirty="0"/>
              <a:t> time in IEEE </a:t>
            </a:r>
            <a:r>
              <a:rPr lang="de-DE" altLang="de-DE" sz="1400" dirty="0" err="1"/>
              <a:t>specifications</a:t>
            </a:r>
            <a:r>
              <a:rPr lang="de-DE" altLang="de-DE" sz="14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4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2413894905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179388" y="2592043"/>
            <a:ext cx="8554480" cy="3690004"/>
          </a:xfrm>
        </p:spPr>
        <p:txBody>
          <a:bodyPr/>
          <a:lstStyle/>
          <a:p>
            <a:r>
              <a:rPr lang="en-US" altLang="de-DE" sz="2000" dirty="0"/>
              <a:t>Progress since SA#87-e:</a:t>
            </a:r>
          </a:p>
          <a:p>
            <a:pPr lvl="1"/>
            <a:r>
              <a:rPr lang="en-US" sz="1400" dirty="0"/>
              <a:t>Agreed new solutions for all Key Issues. </a:t>
            </a:r>
          </a:p>
          <a:p>
            <a:pPr lvl="1"/>
            <a:r>
              <a:rPr lang="en-US" sz="1400" dirty="0"/>
              <a:t>Progressed some existing solutions with resolution for editor’s notes, open items.</a:t>
            </a:r>
          </a:p>
          <a:p>
            <a:r>
              <a:rPr lang="en-US" altLang="de-DE" sz="2000" dirty="0"/>
              <a:t>RAN impacts or dependencies:</a:t>
            </a:r>
          </a:p>
          <a:p>
            <a:pPr lvl="1"/>
            <a:r>
              <a:rPr lang="en-US" sz="1400" dirty="0"/>
              <a:t>Coordination with RAN and IEEE is needed on “survival time”.</a:t>
            </a:r>
          </a:p>
          <a:p>
            <a:pPr lvl="1"/>
            <a:r>
              <a:rPr lang="en-US" sz="1400" dirty="0"/>
              <a:t>Coordination needed on other KIs depend on solutions concluded</a:t>
            </a:r>
            <a:endParaRPr lang="en-US" sz="1200" dirty="0"/>
          </a:p>
          <a:p>
            <a:r>
              <a:rPr lang="en-US" altLang="de-DE" sz="2000" dirty="0"/>
              <a:t>Next steps:</a:t>
            </a:r>
          </a:p>
          <a:p>
            <a:pPr lvl="1"/>
            <a:r>
              <a:rPr lang="en-US" sz="1400" dirty="0"/>
              <a:t>Progress solutions by resolving </a:t>
            </a:r>
            <a:r>
              <a:rPr lang="en-US" sz="1400" dirty="0" err="1"/>
              <a:t>ENs.</a:t>
            </a:r>
            <a:endParaRPr lang="en-US" sz="1400" dirty="0"/>
          </a:p>
          <a:p>
            <a:pPr lvl="1"/>
            <a:r>
              <a:rPr lang="en-US" sz="1400" dirty="0"/>
              <a:t>Work towards identification of commonalities, differences and way forward towards conclusion.</a:t>
            </a:r>
          </a:p>
          <a:p>
            <a:pPr lvl="1"/>
            <a:r>
              <a:rPr lang="en-US" sz="1400" b="1" dirty="0"/>
              <a:t>Target Completion</a:t>
            </a:r>
            <a:r>
              <a:rPr lang="en-US" sz="1400" dirty="0"/>
              <a:t>: Some key Issue may not conclude by Sep, 20 due to RAN dependency.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GB" altLang="en-US" b="1" dirty="0"/>
              <a:t>2.4) Rel-17 Study/Work (3/12)</a:t>
            </a:r>
            <a:endParaRPr lang="en-US" altLang="de-DE" b="1" dirty="0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2033FE64-1FFA-48D9-81A7-04C4D37364C0}"/>
              </a:ext>
            </a:extLst>
          </p:cNvPr>
          <p:cNvGraphicFramePr>
            <a:graphicFrameLocks/>
          </p:cNvGraphicFramePr>
          <p:nvPr/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70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7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FS_IIoT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enhanced support of Industrial IoT - TSC/URLLC enhancements</a:t>
                      </a:r>
                      <a:endParaRPr lang="en-US" altLang="zh-CN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40% -&gt; 55%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</a:t>
                      </a:r>
                      <a:endParaRPr lang="en-US" sz="1400" b="1" i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SP-200096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627667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 err="1"/>
              <a:t>FS_IIoT</a:t>
            </a:r>
            <a:r>
              <a:rPr lang="en-US" altLang="de-DE" sz="2800" b="1" dirty="0"/>
              <a:t> status after SA2#136AH 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99687172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FS_IIoT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enhanced support of Industrial Internet of Things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20% &gt; 40%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SP-xxxxxx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 err="1"/>
              <a:t>FS_IIoT</a:t>
            </a:r>
            <a:r>
              <a:rPr lang="de-DE" altLang="de-DE" sz="1200" b="1" dirty="0"/>
              <a:t>  TR 23.700-20 v0.2.0 </a:t>
            </a:r>
            <a:r>
              <a:rPr lang="de-DE" altLang="de-DE" sz="1200" b="1" dirty="0" err="1"/>
              <a:t>is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available</a:t>
            </a:r>
            <a:r>
              <a:rPr lang="de-DE" altLang="de-DE" sz="1200" b="1" dirty="0"/>
              <a:t> </a:t>
            </a:r>
            <a:r>
              <a:rPr lang="de-DE" altLang="de-DE" sz="1200" b="1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r>
              <a:rPr lang="de-DE" altLang="de-DE" sz="1200" b="1" dirty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/>
              <a:t>Total TUs requested for Study Phase in 2020 </a:t>
            </a:r>
            <a:r>
              <a:rPr lang="de-DE" altLang="de-DE" sz="1200" b="1" dirty="0" err="1"/>
              <a:t>is</a:t>
            </a:r>
            <a:r>
              <a:rPr lang="de-DE" altLang="de-DE" sz="1200" b="1" dirty="0"/>
              <a:t> 5. XX TU is </a:t>
            </a:r>
            <a:r>
              <a:rPr lang="de-DE" altLang="de-DE" sz="1200" b="1" dirty="0" err="1"/>
              <a:t>used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and</a:t>
            </a:r>
            <a:r>
              <a:rPr lang="de-DE" altLang="de-DE" sz="1200" b="1" dirty="0"/>
              <a:t> 3 TUs are remaining.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</a:t>
            </a:r>
            <a:r>
              <a:rPr lang="de-DE" altLang="de-DE" sz="1600" b="1" dirty="0" err="1"/>
              <a:t>Issue</a:t>
            </a:r>
            <a:r>
              <a:rPr lang="de-DE" altLang="de-DE" sz="1600" b="1" dirty="0"/>
              <a:t> #1 (</a:t>
            </a:r>
            <a:r>
              <a:rPr lang="de-DE" altLang="de-DE" sz="1600" b="1" dirty="0" err="1"/>
              <a:t>Uplink</a:t>
            </a:r>
            <a:r>
              <a:rPr lang="de-DE" altLang="de-DE" sz="1600" b="1" dirty="0"/>
              <a:t> Time </a:t>
            </a:r>
            <a:r>
              <a:rPr lang="de-DE" altLang="de-DE" sz="1600" b="1" dirty="0" err="1"/>
              <a:t>Synchronization</a:t>
            </a:r>
            <a:r>
              <a:rPr lang="de-DE" altLang="de-DE" sz="1600" b="1" dirty="0"/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 err="1"/>
              <a:t>One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solution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agreed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and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updated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during</a:t>
            </a:r>
            <a:r>
              <a:rPr lang="de-DE" altLang="de-DE" sz="1200" b="1" dirty="0"/>
              <a:t> SA2#136-AH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</a:t>
            </a:r>
            <a:r>
              <a:rPr lang="de-DE" altLang="de-DE" sz="1600" b="1" dirty="0" err="1"/>
              <a:t>Issue</a:t>
            </a:r>
            <a:r>
              <a:rPr lang="de-DE" altLang="de-DE" sz="1600" b="1" dirty="0"/>
              <a:t> #2 (</a:t>
            </a:r>
            <a:r>
              <a:rPr lang="en-GB" sz="1600" b="1" dirty="0"/>
              <a:t>UE-UE TSC communication</a:t>
            </a:r>
            <a:r>
              <a:rPr lang="de-DE" altLang="de-DE" sz="1600" b="1" dirty="0"/>
              <a:t>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 err="1"/>
              <a:t>One</a:t>
            </a:r>
            <a:r>
              <a:rPr lang="de-DE" altLang="de-DE" sz="1200" b="1" dirty="0"/>
              <a:t> new </a:t>
            </a:r>
            <a:r>
              <a:rPr lang="de-DE" altLang="de-DE" sz="1200" b="1" dirty="0" err="1"/>
              <a:t>solution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agreed</a:t>
            </a:r>
            <a:r>
              <a:rPr lang="de-DE" altLang="de-DE" sz="1200" b="1" dirty="0"/>
              <a:t>, </a:t>
            </a:r>
            <a:r>
              <a:rPr lang="de-DE" altLang="de-DE" sz="1200" b="1" dirty="0" err="1"/>
              <a:t>three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solution</a:t>
            </a:r>
            <a:r>
              <a:rPr lang="de-DE" altLang="de-DE" sz="1200" b="1" dirty="0"/>
              <a:t> in total </a:t>
            </a:r>
            <a:r>
              <a:rPr lang="de-DE" altLang="de-DE" sz="1200" b="1" dirty="0" err="1"/>
              <a:t>for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this</a:t>
            </a:r>
            <a:r>
              <a:rPr lang="de-DE" altLang="de-DE" sz="1200" b="1" dirty="0"/>
              <a:t> KI.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/>
              <a:t>Next </a:t>
            </a:r>
            <a:r>
              <a:rPr lang="de-DE" altLang="de-DE" sz="1200" b="1" dirty="0" err="1"/>
              <a:t>Steps</a:t>
            </a:r>
            <a:r>
              <a:rPr lang="de-DE" altLang="de-DE" sz="1200" b="1" dirty="0"/>
              <a:t>: </a:t>
            </a:r>
            <a:r>
              <a:rPr lang="de-DE" altLang="de-DE" sz="1200" b="1" dirty="0" err="1"/>
              <a:t>Resolve</a:t>
            </a:r>
            <a:r>
              <a:rPr lang="de-DE" altLang="de-DE" sz="1200" b="1" dirty="0"/>
              <a:t> ENs </a:t>
            </a:r>
            <a:r>
              <a:rPr lang="de-DE" altLang="de-DE" sz="1200" b="1" dirty="0" err="1"/>
              <a:t>for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the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solutions</a:t>
            </a:r>
            <a:r>
              <a:rPr lang="de-DE" altLang="de-DE" sz="1200" b="1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/>
              <a:t>Work </a:t>
            </a:r>
            <a:r>
              <a:rPr lang="de-DE" altLang="de-DE" sz="1200" b="1" dirty="0" err="1"/>
              <a:t>towards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identification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of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commonalities</a:t>
            </a:r>
            <a:r>
              <a:rPr lang="de-DE" altLang="de-DE" sz="1200" b="1" dirty="0"/>
              <a:t>, </a:t>
            </a:r>
            <a:r>
              <a:rPr lang="de-DE" altLang="de-DE" sz="1200" b="1" dirty="0" err="1"/>
              <a:t>differences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and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way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forward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towards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conclusion</a:t>
            </a:r>
            <a:r>
              <a:rPr lang="de-DE" altLang="de-DE" sz="1200" b="1" dirty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</a:t>
            </a:r>
            <a:r>
              <a:rPr lang="de-DE" altLang="de-DE" sz="1600" b="1" dirty="0" err="1"/>
              <a:t>Issue</a:t>
            </a:r>
            <a:r>
              <a:rPr lang="de-DE" altLang="de-DE" sz="1600" b="1" dirty="0"/>
              <a:t> #3A (</a:t>
            </a:r>
            <a:r>
              <a:rPr lang="en-GB" sz="1600" b="1" dirty="0"/>
              <a:t>Exposure of TSC Services: Exposure of deterministic QoS</a:t>
            </a:r>
            <a:r>
              <a:rPr lang="de-DE" altLang="de-DE" sz="1600" b="1" dirty="0"/>
              <a:t>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 err="1"/>
              <a:t>Two</a:t>
            </a:r>
            <a:r>
              <a:rPr lang="de-DE" altLang="de-DE" sz="1200" b="1" dirty="0"/>
              <a:t> (new) </a:t>
            </a:r>
            <a:r>
              <a:rPr lang="de-DE" altLang="de-DE" sz="1200" b="1" dirty="0" err="1"/>
              <a:t>solutions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agreed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for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this</a:t>
            </a:r>
            <a:r>
              <a:rPr lang="de-DE" altLang="de-DE" sz="1200" b="1" dirty="0"/>
              <a:t> KI.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/>
              <a:t>Next </a:t>
            </a:r>
            <a:r>
              <a:rPr lang="de-DE" altLang="de-DE" sz="1200" b="1" dirty="0" err="1"/>
              <a:t>Steps</a:t>
            </a:r>
            <a:r>
              <a:rPr lang="de-DE" altLang="de-DE" sz="1200" b="1" dirty="0"/>
              <a:t>: </a:t>
            </a:r>
            <a:r>
              <a:rPr lang="de-DE" altLang="de-DE" sz="1200" b="1" dirty="0" err="1"/>
              <a:t>Resolve</a:t>
            </a:r>
            <a:r>
              <a:rPr lang="de-DE" altLang="de-DE" sz="1200" b="1" dirty="0"/>
              <a:t> ENs </a:t>
            </a:r>
            <a:r>
              <a:rPr lang="de-DE" altLang="de-DE" sz="1200" b="1" dirty="0" err="1"/>
              <a:t>for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the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solutions</a:t>
            </a:r>
            <a:r>
              <a:rPr lang="de-DE" altLang="de-DE" sz="1200" b="1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/>
              <a:t>Work </a:t>
            </a:r>
            <a:r>
              <a:rPr lang="de-DE" altLang="de-DE" sz="1200" b="1" dirty="0" err="1"/>
              <a:t>towards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identification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of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commonalities</a:t>
            </a:r>
            <a:r>
              <a:rPr lang="de-DE" altLang="de-DE" sz="1200" b="1" dirty="0"/>
              <a:t>, </a:t>
            </a:r>
            <a:r>
              <a:rPr lang="de-DE" altLang="de-DE" sz="1200" b="1" dirty="0" err="1"/>
              <a:t>differences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and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way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forward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towards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conclusion</a:t>
            </a:r>
            <a:r>
              <a:rPr lang="de-DE" altLang="de-DE" sz="1200" b="1" dirty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</a:t>
            </a:r>
            <a:r>
              <a:rPr lang="de-DE" altLang="de-DE" sz="1600" b="1" dirty="0" err="1"/>
              <a:t>Issue</a:t>
            </a:r>
            <a:r>
              <a:rPr lang="de-DE" altLang="de-DE" sz="1600" b="1" dirty="0"/>
              <a:t> #3B (</a:t>
            </a:r>
            <a:r>
              <a:rPr lang="en-GB" sz="1600" b="1" dirty="0"/>
              <a:t>Exposure of TSC Services: Exposure of Time Synchronization</a:t>
            </a:r>
            <a:r>
              <a:rPr lang="de-DE" altLang="de-DE" sz="1600" b="1" dirty="0"/>
              <a:t>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 err="1"/>
              <a:t>Two</a:t>
            </a:r>
            <a:r>
              <a:rPr lang="de-DE" altLang="de-DE" sz="1200" b="1" dirty="0"/>
              <a:t> (new) </a:t>
            </a:r>
            <a:r>
              <a:rPr lang="de-DE" altLang="de-DE" sz="1200" b="1" dirty="0" err="1"/>
              <a:t>solutions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agreed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for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this</a:t>
            </a:r>
            <a:r>
              <a:rPr lang="de-DE" altLang="de-DE" sz="1200" b="1" dirty="0"/>
              <a:t> KI.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/>
              <a:t>Next </a:t>
            </a:r>
            <a:r>
              <a:rPr lang="de-DE" altLang="de-DE" sz="1200" b="1" dirty="0" err="1"/>
              <a:t>Steps</a:t>
            </a:r>
            <a:r>
              <a:rPr lang="de-DE" altLang="de-DE" sz="1200" b="1" dirty="0"/>
              <a:t>: </a:t>
            </a:r>
            <a:r>
              <a:rPr lang="de-DE" altLang="de-DE" sz="1200" b="1" dirty="0" err="1"/>
              <a:t>Resolve</a:t>
            </a:r>
            <a:r>
              <a:rPr lang="de-DE" altLang="de-DE" sz="1200" b="1" dirty="0"/>
              <a:t> ENs </a:t>
            </a:r>
            <a:r>
              <a:rPr lang="de-DE" altLang="de-DE" sz="1200" b="1" dirty="0" err="1"/>
              <a:t>for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the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solutions</a:t>
            </a:r>
            <a:r>
              <a:rPr lang="de-DE" altLang="de-DE" sz="1200" b="1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/>
              <a:t>Work </a:t>
            </a:r>
            <a:r>
              <a:rPr lang="de-DE" altLang="de-DE" sz="1200" b="1" dirty="0" err="1"/>
              <a:t>towards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identification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of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commonalities</a:t>
            </a:r>
            <a:r>
              <a:rPr lang="de-DE" altLang="de-DE" sz="1200" b="1" dirty="0"/>
              <a:t>, </a:t>
            </a:r>
            <a:r>
              <a:rPr lang="de-DE" altLang="de-DE" sz="1200" b="1" dirty="0" err="1"/>
              <a:t>differences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and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way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forward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towards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conclusion</a:t>
            </a:r>
            <a:r>
              <a:rPr lang="de-DE" altLang="de-DE" sz="1200" b="1" dirty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</a:t>
            </a:r>
            <a:r>
              <a:rPr lang="de-DE" altLang="de-DE" sz="1600" b="1" dirty="0" err="1"/>
              <a:t>Issue</a:t>
            </a:r>
            <a:r>
              <a:rPr lang="de-DE" altLang="de-DE" sz="1600" b="1" dirty="0"/>
              <a:t> #4 (</a:t>
            </a:r>
            <a:r>
              <a:rPr lang="de-DE" altLang="de-DE" sz="1600" b="1" dirty="0" err="1"/>
              <a:t>fully</a:t>
            </a:r>
            <a:r>
              <a:rPr lang="de-DE" altLang="de-DE" sz="1600" b="1" dirty="0"/>
              <a:t> </a:t>
            </a:r>
            <a:r>
              <a:rPr lang="de-DE" altLang="de-DE" sz="1600" b="1" dirty="0" err="1"/>
              <a:t>distributed</a:t>
            </a:r>
            <a:r>
              <a:rPr lang="de-DE" altLang="de-DE" sz="1600" b="1" dirty="0"/>
              <a:t> </a:t>
            </a:r>
            <a:r>
              <a:rPr lang="de-DE" altLang="de-DE" sz="1600" b="1" dirty="0" err="1"/>
              <a:t>configuration</a:t>
            </a:r>
            <a:r>
              <a:rPr lang="de-DE" altLang="de-DE" sz="1600" b="1" dirty="0"/>
              <a:t> </a:t>
            </a:r>
            <a:r>
              <a:rPr lang="de-DE" altLang="de-DE" sz="1600" b="1" dirty="0" err="1"/>
              <a:t>model</a:t>
            </a:r>
            <a:r>
              <a:rPr lang="de-DE" altLang="de-DE" sz="1600" b="1" dirty="0"/>
              <a:t> </a:t>
            </a:r>
            <a:r>
              <a:rPr lang="de-DE" altLang="de-DE" sz="1600" b="1" dirty="0" err="1"/>
              <a:t>for</a:t>
            </a:r>
            <a:r>
              <a:rPr lang="de-DE" altLang="de-DE" sz="1600" b="1" dirty="0"/>
              <a:t> TSN)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 err="1"/>
              <a:t>Downscoped</a:t>
            </a:r>
            <a:r>
              <a:rPr lang="de-DE" altLang="de-DE" sz="1200" b="1" dirty="0"/>
              <a:t>. Will not </a:t>
            </a:r>
            <a:r>
              <a:rPr lang="de-DE" altLang="de-DE" sz="1200" b="1" dirty="0" err="1"/>
              <a:t>be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progressed</a:t>
            </a:r>
            <a:r>
              <a:rPr lang="de-DE" altLang="de-DE" sz="1200" b="1" dirty="0"/>
              <a:t> </a:t>
            </a:r>
            <a:r>
              <a:rPr lang="de-DE" altLang="de-DE" sz="1200" b="1" dirty="0" err="1"/>
              <a:t>during</a:t>
            </a:r>
            <a:r>
              <a:rPr lang="de-DE" altLang="de-DE" sz="1200" b="1" dirty="0"/>
              <a:t> Rel-17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4654911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 err="1"/>
              <a:t>FS_IIoT</a:t>
            </a:r>
            <a:r>
              <a:rPr lang="en-US" altLang="de-DE" sz="2800" b="1" dirty="0"/>
              <a:t> status after </a:t>
            </a:r>
            <a:r>
              <a:rPr lang="en-US" altLang="de-DE" sz="2800" b="1"/>
              <a:t>SA2#136AH (2/2</a:t>
            </a:r>
            <a:r>
              <a:rPr lang="en-US" altLang="de-DE" sz="2800" b="1" dirty="0"/>
              <a:t>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45860" y="1486130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</a:t>
            </a:r>
            <a:r>
              <a:rPr lang="de-DE" altLang="de-DE" sz="1600" b="1" dirty="0" err="1"/>
              <a:t>Issue</a:t>
            </a:r>
            <a:r>
              <a:rPr lang="de-DE" altLang="de-DE" sz="1600" b="1" dirty="0"/>
              <a:t> #5 (</a:t>
            </a:r>
            <a:r>
              <a:rPr lang="de-DE" altLang="de-DE" sz="1600" b="1" dirty="0" err="1"/>
              <a:t>Use</a:t>
            </a:r>
            <a:r>
              <a:rPr lang="de-DE" altLang="de-DE" sz="1600" b="1" dirty="0"/>
              <a:t> </a:t>
            </a:r>
            <a:r>
              <a:rPr lang="de-DE" altLang="de-DE" sz="1600" b="1" dirty="0" err="1"/>
              <a:t>of</a:t>
            </a:r>
            <a:r>
              <a:rPr lang="de-DE" altLang="de-DE" sz="1600" b="1" dirty="0"/>
              <a:t> </a:t>
            </a:r>
            <a:r>
              <a:rPr lang="de-DE" altLang="de-DE" sz="1600" b="1" dirty="0" err="1"/>
              <a:t>Survival</a:t>
            </a:r>
            <a:r>
              <a:rPr lang="de-DE" altLang="de-DE" sz="1600" b="1" dirty="0"/>
              <a:t> Time </a:t>
            </a:r>
            <a:r>
              <a:rPr lang="de-DE" altLang="de-DE" sz="1600" b="1" dirty="0" err="1"/>
              <a:t>for</a:t>
            </a:r>
            <a:r>
              <a:rPr lang="de-DE" altLang="de-DE" sz="1600" b="1" dirty="0"/>
              <a:t> </a:t>
            </a:r>
            <a:r>
              <a:rPr lang="de-DE" altLang="de-DE" sz="1600" b="1" dirty="0" err="1"/>
              <a:t>Deterministic</a:t>
            </a:r>
            <a:r>
              <a:rPr lang="de-DE" altLang="de-DE" sz="1600" b="1" dirty="0"/>
              <a:t> </a:t>
            </a:r>
            <a:r>
              <a:rPr lang="de-DE" altLang="de-DE" sz="1600" b="1" dirty="0" err="1"/>
              <a:t>Applications</a:t>
            </a:r>
            <a:r>
              <a:rPr lang="de-DE" altLang="de-DE" sz="1600" b="1" dirty="0"/>
              <a:t> in 5GS)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err="1"/>
              <a:t>Newly</a:t>
            </a:r>
            <a:r>
              <a:rPr lang="de-DE" altLang="de-DE" sz="1200" dirty="0"/>
              <a:t> </a:t>
            </a:r>
            <a:r>
              <a:rPr lang="de-DE" altLang="de-DE" sz="1200" dirty="0" err="1"/>
              <a:t>agreed</a:t>
            </a:r>
            <a:r>
              <a:rPr lang="de-DE" altLang="de-DE" sz="1200" dirty="0"/>
              <a:t> KI </a:t>
            </a:r>
            <a:r>
              <a:rPr lang="de-DE" altLang="de-DE" sz="1200" dirty="0" err="1"/>
              <a:t>during</a:t>
            </a:r>
            <a:r>
              <a:rPr lang="de-DE" altLang="de-DE" sz="1200" dirty="0"/>
              <a:t> SA2#136-AH.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err="1"/>
              <a:t>No</a:t>
            </a:r>
            <a:r>
              <a:rPr lang="de-DE" altLang="de-DE" sz="1200" dirty="0"/>
              <a:t> </a:t>
            </a:r>
            <a:r>
              <a:rPr lang="de-DE" altLang="de-DE" sz="1200" dirty="0" err="1"/>
              <a:t>solution</a:t>
            </a:r>
            <a:r>
              <a:rPr lang="de-DE" altLang="de-DE" sz="1200" dirty="0"/>
              <a:t> </a:t>
            </a:r>
            <a:r>
              <a:rPr lang="de-DE" altLang="de-DE" sz="1200" dirty="0" err="1"/>
              <a:t>discussed</a:t>
            </a:r>
            <a:r>
              <a:rPr lang="de-DE" altLang="de-DE" sz="1200" dirty="0"/>
              <a:t> </a:t>
            </a:r>
            <a:r>
              <a:rPr lang="de-DE" altLang="de-DE" sz="1200" dirty="0" err="1"/>
              <a:t>nor</a:t>
            </a:r>
            <a:r>
              <a:rPr lang="de-DE" altLang="de-DE" sz="1200" dirty="0"/>
              <a:t> </a:t>
            </a:r>
            <a:r>
              <a:rPr lang="de-DE" altLang="de-DE" sz="1200" dirty="0" err="1"/>
              <a:t>agreed</a:t>
            </a:r>
            <a:r>
              <a:rPr lang="de-DE" altLang="de-DE" sz="1200" dirty="0"/>
              <a:t> </a:t>
            </a:r>
            <a:r>
              <a:rPr lang="de-DE" altLang="de-DE" sz="1200" dirty="0" err="1"/>
              <a:t>for</a:t>
            </a:r>
            <a:r>
              <a:rPr lang="de-DE" altLang="de-DE" sz="1200" dirty="0"/>
              <a:t> </a:t>
            </a:r>
            <a:r>
              <a:rPr lang="de-DE" altLang="de-DE" sz="1200" dirty="0" err="1"/>
              <a:t>this</a:t>
            </a:r>
            <a:r>
              <a:rPr lang="de-DE" altLang="de-DE" sz="1200" dirty="0"/>
              <a:t> KI </a:t>
            </a:r>
            <a:r>
              <a:rPr lang="de-DE" altLang="de-DE" sz="1200" dirty="0" err="1"/>
              <a:t>yet</a:t>
            </a:r>
            <a:r>
              <a:rPr lang="de-DE" altLang="de-DE" sz="1200" dirty="0"/>
              <a:t>.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/>
              <a:t>RAN impacts and dependencies</a:t>
            </a:r>
            <a:r>
              <a:rPr lang="en-US" sz="16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i="1" dirty="0"/>
              <a:t>New key issue on how to provide Survival time from AF to SMF for signalling to RAN as part of TSCAI.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 err="1"/>
              <a:t>Contentious</a:t>
            </a:r>
            <a:r>
              <a:rPr lang="de-DE" sz="1600" b="1" dirty="0"/>
              <a:t> </a:t>
            </a:r>
            <a:r>
              <a:rPr lang="de-DE" sz="1600" b="1" dirty="0" err="1"/>
              <a:t>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i="1" dirty="0"/>
              <a:t>None </a:t>
            </a:r>
            <a:r>
              <a:rPr lang="de-DE" altLang="de-DE" sz="1200" i="1" dirty="0" err="1"/>
              <a:t>identified</a:t>
            </a:r>
            <a:r>
              <a:rPr lang="de-DE" altLang="de-DE" sz="1200" i="1" dirty="0"/>
              <a:t> so </a:t>
            </a:r>
            <a:r>
              <a:rPr lang="de-DE" altLang="de-DE" sz="1200" i="1" dirty="0" err="1"/>
              <a:t>far</a:t>
            </a:r>
            <a:r>
              <a:rPr lang="de-DE" altLang="de-DE" sz="1200" i="1" dirty="0"/>
              <a:t>.</a:t>
            </a:r>
            <a:endParaRPr lang="de-DE" altLang="de-DE" sz="12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</a:t>
            </a:r>
            <a:r>
              <a:rPr lang="de-DE" sz="1600" b="1" dirty="0" err="1"/>
              <a:t>for</a:t>
            </a:r>
            <a:r>
              <a:rPr lang="de-DE" sz="1600" b="1" dirty="0"/>
              <a:t> </a:t>
            </a:r>
            <a:r>
              <a:rPr lang="de-DE" sz="1600" b="1" dirty="0" err="1"/>
              <a:t>the</a:t>
            </a:r>
            <a:r>
              <a:rPr lang="de-DE" sz="1600" b="1" dirty="0"/>
              <a:t> Next Meeting (SA2#137)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i="1" dirty="0" err="1"/>
              <a:t>Progressing</a:t>
            </a:r>
            <a:r>
              <a:rPr lang="de-DE" altLang="de-DE" sz="1200" i="1" dirty="0"/>
              <a:t> </a:t>
            </a:r>
            <a:r>
              <a:rPr lang="de-DE" altLang="de-DE" sz="1200" i="1" dirty="0" err="1"/>
              <a:t>solutions</a:t>
            </a:r>
            <a:r>
              <a:rPr lang="de-DE" altLang="de-DE" sz="1200" i="1" dirty="0"/>
              <a:t> </a:t>
            </a:r>
            <a:r>
              <a:rPr lang="de-DE" altLang="de-DE" sz="1200" i="1" dirty="0" err="1"/>
              <a:t>and</a:t>
            </a:r>
            <a:r>
              <a:rPr lang="de-DE" altLang="de-DE" sz="1200" i="1" dirty="0"/>
              <a:t> </a:t>
            </a:r>
            <a:r>
              <a:rPr lang="de-DE" altLang="de-DE" sz="1200" i="1" dirty="0" err="1"/>
              <a:t>working</a:t>
            </a:r>
            <a:r>
              <a:rPr lang="de-DE" altLang="de-DE" sz="1200" i="1" dirty="0"/>
              <a:t> </a:t>
            </a:r>
            <a:r>
              <a:rPr lang="de-DE" altLang="de-DE" sz="1200" i="1" dirty="0" err="1"/>
              <a:t>towards</a:t>
            </a:r>
            <a:r>
              <a:rPr lang="de-DE" altLang="de-DE" sz="1200" i="1" dirty="0"/>
              <a:t> </a:t>
            </a:r>
            <a:r>
              <a:rPr lang="de-DE" altLang="de-DE" sz="1200" i="1" dirty="0" err="1"/>
              <a:t>conclusion</a:t>
            </a:r>
            <a:r>
              <a:rPr lang="de-DE" altLang="de-DE" sz="1200" i="1" dirty="0"/>
              <a:t> </a:t>
            </a:r>
            <a:r>
              <a:rPr lang="de-DE" altLang="de-DE" sz="1200" i="1" dirty="0" err="1"/>
              <a:t>for</a:t>
            </a:r>
            <a:r>
              <a:rPr lang="de-DE" altLang="de-DE" sz="1200" i="1" dirty="0"/>
              <a:t> </a:t>
            </a:r>
            <a:r>
              <a:rPr lang="de-DE" altLang="de-DE" sz="1200" i="1" dirty="0" err="1"/>
              <a:t>Kis</a:t>
            </a:r>
            <a:r>
              <a:rPr lang="de-DE" altLang="de-DE" sz="1200" i="1" dirty="0"/>
              <a:t>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i="1" dirty="0" err="1"/>
              <a:t>Aim</a:t>
            </a:r>
            <a:r>
              <a:rPr lang="de-DE" altLang="de-DE" sz="1200" i="1" dirty="0"/>
              <a:t> </a:t>
            </a:r>
            <a:r>
              <a:rPr lang="de-DE" altLang="de-DE" sz="1200" i="1" dirty="0" err="1"/>
              <a:t>for</a:t>
            </a:r>
            <a:r>
              <a:rPr lang="de-DE" altLang="de-DE" sz="1200" i="1" dirty="0"/>
              <a:t> </a:t>
            </a:r>
            <a:r>
              <a:rPr lang="de-DE" altLang="de-DE" sz="1200" i="1" dirty="0" err="1"/>
              <a:t>conclusion</a:t>
            </a:r>
            <a:r>
              <a:rPr lang="de-DE" altLang="de-DE" sz="1200" i="1" dirty="0"/>
              <a:t> </a:t>
            </a:r>
            <a:r>
              <a:rPr lang="de-DE" altLang="de-DE" sz="1200" i="1" dirty="0" err="1"/>
              <a:t>for</a:t>
            </a:r>
            <a:r>
              <a:rPr lang="de-DE" altLang="de-DE" sz="1200" i="1" dirty="0"/>
              <a:t> </a:t>
            </a:r>
            <a:r>
              <a:rPr lang="de-DE" altLang="de-DE" sz="1200" i="1" dirty="0" err="1"/>
              <a:t>most</a:t>
            </a:r>
            <a:r>
              <a:rPr lang="de-DE" altLang="de-DE" sz="1200" i="1" dirty="0"/>
              <a:t> </a:t>
            </a:r>
            <a:r>
              <a:rPr lang="de-DE" altLang="de-DE" sz="1200" i="1" dirty="0" err="1"/>
              <a:t>Kis</a:t>
            </a:r>
            <a:r>
              <a:rPr lang="de-DE" altLang="de-DE" sz="1200" i="1" dirty="0"/>
              <a:t> </a:t>
            </a:r>
            <a:r>
              <a:rPr lang="de-DE" altLang="de-DE" sz="1200" i="1" dirty="0" err="1"/>
              <a:t>by</a:t>
            </a:r>
            <a:r>
              <a:rPr lang="de-DE" altLang="de-DE" sz="1200" i="1" dirty="0"/>
              <a:t> SA2#139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4455039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Props1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1DD099C7-CF44-471D-B7DF-D246DF2BD038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1c5aaf6-e6ce-465b-b873-5148d2a4c105"/>
    <ds:schemaRef ds:uri="c67c731b-696e-4d20-8664-fee8943d9cc6"/>
    <ds:schemaRef ds:uri="http://purl.org/dc/terms/"/>
    <ds:schemaRef ds:uri="e0d6c333-3612-4d65-a7f4-5976eb42d46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6079</TotalTime>
  <Words>906</Words>
  <Application>Microsoft Office PowerPoint</Application>
  <PresentationFormat>On-screen Show (4:3)</PresentationFormat>
  <Paragraphs>120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</vt:lpstr>
      <vt:lpstr>Calibri</vt:lpstr>
      <vt:lpstr>Times New Roman</vt:lpstr>
      <vt:lpstr>Office Theme</vt:lpstr>
      <vt:lpstr>FS_IIoT Status Report</vt:lpstr>
      <vt:lpstr>FS_IIoT status after SA2#139E (1/2)</vt:lpstr>
      <vt:lpstr>FS_IIoT status after SA2#139E (2/2)</vt:lpstr>
      <vt:lpstr>2.4) Rel-17 Study/Work (3/12)</vt:lpstr>
      <vt:lpstr>FS_IIoT status after SA2#136AH (1/2)</vt:lpstr>
      <vt:lpstr>FS_IIoT status after SA2#136AH (2/2)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S2-2004638</cp:lastModifiedBy>
  <cp:revision>1267</cp:revision>
  <dcterms:created xsi:type="dcterms:W3CDTF">2008-08-30T09:32:10Z</dcterms:created>
  <dcterms:modified xsi:type="dcterms:W3CDTF">2020-06-25T22:54:49Z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