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86" r:id="rId3"/>
    <p:sldId id="787" r:id="rId4"/>
    <p:sldId id="789" r:id="rId5"/>
    <p:sldId id="78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98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137E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24-27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S2-2002549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WG2#137E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</a:t>
            </a:r>
            <a:r>
              <a:rPr lang="en-GB" altLang="de-DE" sz="1200" baseline="0" dirty="0">
                <a:solidFill>
                  <a:schemeClr val="bg1"/>
                </a:solidFill>
              </a:rPr>
              <a:t>Feb 24 -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27,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251595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22968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1915911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6296</TotalTime>
  <Words>801</Words>
  <Application>Microsoft Office PowerPoint</Application>
  <PresentationFormat>全屏显示(4:3)</PresentationFormat>
  <Paragraphs>87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   FS_5G_ProSe Status Report</vt:lpstr>
      <vt:lpstr>FS_5G_ProSe Status at SA#87</vt:lpstr>
      <vt:lpstr>FS_5G_ProSe status after SA2#136AH (1/3)</vt:lpstr>
      <vt:lpstr>FS_5G_ProSe status after SA2#136AH (2/3)</vt:lpstr>
      <vt:lpstr>FS_5G_ProSe status after SA2#136AH (3/3)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1306</cp:revision>
  <dcterms:created xsi:type="dcterms:W3CDTF">2008-08-30T09:32:10Z</dcterms:created>
  <dcterms:modified xsi:type="dcterms:W3CDTF">2020-02-28T02:25:49Z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