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6.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7.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8.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6"/>
    <p:sldMasterId id="2147483798" r:id="rId7"/>
    <p:sldMasterId id="2147483811" r:id="rId8"/>
    <p:sldMasterId id="2147483821" r:id="rId9"/>
    <p:sldMasterId id="2147483831" r:id="rId10"/>
    <p:sldMasterId id="2147483835" r:id="rId11"/>
    <p:sldMasterId id="2147483846" r:id="rId12"/>
    <p:sldMasterId id="2147483864" r:id="rId13"/>
    <p:sldMasterId id="2147483876" r:id="rId14"/>
  </p:sldMasterIdLst>
  <p:notesMasterIdLst>
    <p:notesMasterId r:id="rId22"/>
  </p:notesMasterIdLst>
  <p:handoutMasterIdLst>
    <p:handoutMasterId r:id="rId23"/>
  </p:handoutMasterIdLst>
  <p:sldIdLst>
    <p:sldId id="311" r:id="rId15"/>
    <p:sldId id="1127" r:id="rId16"/>
    <p:sldId id="1128" r:id="rId17"/>
    <p:sldId id="1129" r:id="rId18"/>
    <p:sldId id="1130" r:id="rId19"/>
    <p:sldId id="1010" r:id="rId20"/>
    <p:sldId id="1084" r:id="rId21"/>
  </p:sldIdLst>
  <p:sldSz cx="9144000" cy="5143500" type="screen16x9"/>
  <p:notesSz cx="6858000" cy="9144000"/>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p15="http://schemas.microsoft.com/office/powerpoint/2012/main">
        <p15:guide id="1" orient="horz" pos="1596" userDrawn="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00"/>
    <a:srgbClr val="FFB3B3"/>
    <a:srgbClr val="FFD5D5"/>
    <a:srgbClr val="D3E1F9"/>
    <a:srgbClr val="800000"/>
    <a:srgbClr val="EDEDF9"/>
    <a:srgbClr val="426B7E"/>
    <a:srgbClr val="53879F"/>
    <a:srgbClr val="68717A"/>
    <a:srgbClr val="9DCE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60818E-CCC1-2F52-66E2-73B6ED1E41C8}" v="3881" dt="2020-01-27T17:02:58.743"/>
    <p1510:client id="{2DE19F62-0EEA-49AF-93B1-A3E335D35DCE}" v="17" dt="2020-01-28T08:20:04.335"/>
    <p1510:client id="{2E94209F-5812-21A0-EC2B-C9B3A9E88E9D}" v="8" dt="2020-01-28T09:42:55.470"/>
    <p1510:client id="{BF4A2001-90D1-23C0-2DB1-3DE5719BFCE7}" v="204" dt="2020-01-28T09:16:07.042"/>
    <p1510:client id="{D0C25CB3-8E40-BEA8-72E8-CA69BBB2684A}" v="149" dt="2020-01-27T13:55:42.711"/>
    <p1510:client id="{D7C7CC35-FD8D-4485-8246-EC3AD9A049BF}" v="74" dt="2020-01-28T09:23:20.965"/>
    <p1510:client id="{E4AC0B74-C2EC-41C2-4A84-6CB13A4C9E6B}" v="41" dt="2020-01-28T09:35:11.739"/>
    <p1510:client id="{EC1021C8-FBE5-4F14-8420-6FA09FC5F702}" v="413" dt="2020-01-27T17:24:39.408"/>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078" autoAdjust="0"/>
    <p:restoredTop sz="94660"/>
  </p:normalViewPr>
  <p:slideViewPr>
    <p:cSldViewPr snapToGrid="0">
      <p:cViewPr varScale="1">
        <p:scale>
          <a:sx n="75" d="100"/>
          <a:sy n="75" d="100"/>
        </p:scale>
        <p:origin x="724" y="36"/>
      </p:cViewPr>
      <p:guideLst>
        <p:guide orient="horz" pos="1596"/>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Master" Target="slideMasters/slideMaster8.xml"/><Relationship Id="rId18" Type="http://schemas.openxmlformats.org/officeDocument/2006/relationships/slide" Target="slides/slide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7.xml"/><Relationship Id="rId7" Type="http://schemas.openxmlformats.org/officeDocument/2006/relationships/slideMaster" Target="slideMasters/slideMaster2.xml"/><Relationship Id="rId12" Type="http://schemas.openxmlformats.org/officeDocument/2006/relationships/slideMaster" Target="slideMasters/slideMaster7.xml"/><Relationship Id="rId17" Type="http://schemas.openxmlformats.org/officeDocument/2006/relationships/slide" Target="slides/slide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Master" Target="slideMasters/slideMaster6.xml"/><Relationship Id="rId24"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1.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Master" Target="slideMasters/slideMaster5.xml"/><Relationship Id="rId19"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Master" Target="slideMasters/slideMaster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E3A1A956-FBA6-4D44-9717-88B588F88EA2}" type="datetimeFigureOut">
              <a:rPr lang="en-US"/>
              <a:pPr>
                <a:defRPr/>
              </a:pPr>
              <a:t>2/18/2020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32CF6B7E-5EE0-4686-A335-20EF82FA6D28}" type="datetimeFigureOut">
              <a:rPr lang="en-US"/>
              <a:pPr>
                <a:defRPr/>
              </a:pPr>
              <a:t>2/18/2020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a:lstStyle/>
          <a:p>
            <a:endParaRPr lang="en-US">
              <a:ea typeface="ヒラギノ角ゴ Pro W3"/>
              <a:cs typeface="ヒラギノ角ゴ Pro W3"/>
            </a:endParaRPr>
          </a:p>
        </p:txBody>
      </p:sp>
      <p:sp>
        <p:nvSpPr>
          <p:cNvPr id="4" name="Slide Number Placeholder 3"/>
          <p:cNvSpPr>
            <a:spLocks noGrp="1"/>
          </p:cNvSpPr>
          <p:nvPr>
            <p:ph type="sldNum" sz="quarter" idx="5"/>
          </p:nvPr>
        </p:nvSpPr>
        <p:spPr/>
        <p:txBody>
          <a:bodyPr/>
          <a:lstStyle/>
          <a:p>
            <a:pPr>
              <a:defRPr/>
            </a:pPr>
            <a:fld id="{BCF1E334-DD0D-44F1-B379-F6C65B92AF59}" type="slidenum">
              <a:rPr lang="en-US" smtClean="0"/>
              <a:pPr>
                <a:defRPr/>
              </a:pPr>
              <a:t>1</a:t>
            </a:fld>
            <a:endParaRPr lang="en-US"/>
          </a:p>
        </p:txBody>
      </p:sp>
    </p:spTree>
    <p:extLst>
      <p:ext uri="{BB962C8B-B14F-4D97-AF65-F5344CB8AC3E}">
        <p14:creationId xmlns:p14="http://schemas.microsoft.com/office/powerpoint/2010/main" val="3180054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image" Target="../media/image10.emf"/><Relationship Id="rId4" Type="http://schemas.openxmlformats.org/officeDocument/2006/relationships/oleObject" Target="../embeddings/oleObject2.bin"/></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417513" y="839414"/>
            <a:ext cx="8229600" cy="4024685"/>
          </a:xfrm>
        </p:spPr>
        <p:txBody>
          <a:bodyPr/>
          <a:lstStyle>
            <a:lvl1pPr>
              <a:spcAft>
                <a:spcPts val="300"/>
              </a:spcAft>
              <a:defRPr sz="2000" baseline="0"/>
            </a:lvl1pPr>
            <a:lvl2pPr>
              <a:spcAft>
                <a:spcPts val="300"/>
              </a:spcAft>
              <a:defRPr sz="1800"/>
            </a:lvl2pPr>
            <a:lvl3pPr>
              <a:spcAft>
                <a:spcPts val="300"/>
              </a:spcAft>
              <a:defRPr sz="1600"/>
            </a:lvl3pPr>
            <a:lvl4pPr>
              <a:spcAft>
                <a:spcPts val="300"/>
              </a:spcAft>
              <a:defRPr sz="1400"/>
            </a:lvl4pPr>
            <a:lvl5pPr>
              <a:spcAft>
                <a:spcPts val="300"/>
              </a:spcAf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kia White 0">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417600" y="279249"/>
            <a:ext cx="8308800" cy="309600"/>
          </a:xfrm>
          <a:prstGeom prst="rect">
            <a:avLst/>
          </a:prstGeom>
        </p:spPr>
        <p:txBody>
          <a:bodyPr/>
          <a:lstStyle>
            <a:lvl1pPr>
              <a:defRPr sz="2000" b="0">
                <a:solidFill>
                  <a:schemeClr val="tx1"/>
                </a:solidFill>
                <a:latin typeface="+mj-lt"/>
              </a:defRPr>
            </a:lvl1pPr>
          </a:lstStyle>
          <a:p>
            <a:r>
              <a:rPr lang="en-GB"/>
              <a:t>Click to edit headline</a:t>
            </a:r>
            <a:endParaRPr lang="en-US"/>
          </a:p>
        </p:txBody>
      </p:sp>
      <p:sp>
        <p:nvSpPr>
          <p:cNvPr id="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
        <p:nvSpPr>
          <p:cNvPr id="2" name="TextBox 1">
            <a:extLst>
              <a:ext uri="{FF2B5EF4-FFF2-40B4-BE49-F238E27FC236}">
                <a16:creationId xmlns:a16="http://schemas.microsoft.com/office/drawing/2014/main" id="{2DDCA3AB-7986-4DAD-8859-F174F41BB7F1}"/>
              </a:ext>
            </a:extLst>
          </p:cNvPr>
          <p:cNvSpPr txBox="1"/>
          <p:nvPr userDrawn="1"/>
        </p:nvSpPr>
        <p:spPr>
          <a:xfrm>
            <a:off x="149629" y="4871258"/>
            <a:ext cx="498764" cy="322802"/>
          </a:xfrm>
          <a:prstGeom prst="rect">
            <a:avLst/>
          </a:prstGeom>
          <a:noFill/>
        </p:spPr>
        <p:txBody>
          <a:bodyPr wrap="square" lIns="90000" tIns="90000" rIns="72000" bIns="46800" rtlCol="0">
            <a:spAutoFit/>
          </a:bodyPr>
          <a:lstStyle/>
          <a:p>
            <a:pPr marL="176213" marR="0" indent="-176213" algn="l" defTabSz="457200" rtl="0" eaLnBrk="1" fontAlgn="base" latinLnBrk="0" hangingPunct="1">
              <a:lnSpc>
                <a:spcPct val="100000"/>
              </a:lnSpc>
              <a:spcBef>
                <a:spcPts val="0"/>
              </a:spcBef>
              <a:spcAft>
                <a:spcPct val="0"/>
              </a:spcAft>
              <a:buClrTx/>
              <a:buSzTx/>
              <a:tabLst/>
            </a:pPr>
            <a:fld id="{06F65786-4E65-49D6-A3BE-782768E3495A}" type="slidenum">
              <a:rPr lang="fr-FR" sz="1200" smtClean="0">
                <a:solidFill>
                  <a:schemeClr val="tx2"/>
                </a:solidFill>
                <a:latin typeface="+mn-lt"/>
                <a:cs typeface="Nokia Pure Headline Light"/>
              </a:rPr>
              <a:t>‹#›</a:t>
            </a:fld>
            <a:endParaRPr lang="fr-FR" sz="1200">
              <a:solidFill>
                <a:schemeClr val="tx2"/>
              </a:solidFill>
              <a:latin typeface="+mn-lt"/>
              <a:cs typeface="Nokia Pure Headline Ligh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hasCustomPrompt="1"/>
          </p:nvPr>
        </p:nvSpPr>
        <p:spPr>
          <a:xfrm>
            <a:off x="417598" y="879974"/>
            <a:ext cx="8308800" cy="3813945"/>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Font typeface="Arial" pitchFamily="34" charset="0"/>
              <a:buChar char="•"/>
              <a:defRPr sz="1200"/>
            </a:lvl2pPr>
            <a:lvl3pPr>
              <a:buNone/>
              <a:defRPr sz="1400"/>
            </a:lvl3pPr>
            <a:lvl4pPr>
              <a:buNone/>
              <a:defRPr/>
            </a:lvl4pPr>
            <a:lvl5pPr>
              <a:buNone/>
              <a:defRPr/>
            </a:lvl5pPr>
          </a:lstStyle>
          <a:p>
            <a:pPr lvl="0"/>
            <a:r>
              <a:rPr lang="en-US"/>
              <a:t>Click to edit M</a:t>
            </a:r>
          </a:p>
          <a:p>
            <a:pPr lvl="1"/>
            <a:r>
              <a:rPr lang="en-US"/>
              <a:t>aster text styles</a:t>
            </a:r>
          </a:p>
          <a:p>
            <a:pPr lvl="2"/>
            <a:endParaRPr lang="en-US"/>
          </a:p>
        </p:txBody>
      </p:sp>
      <p:sp>
        <p:nvSpPr>
          <p:cNvPr id="10" name="Title 1"/>
          <p:cNvSpPr>
            <a:spLocks noGrp="1"/>
          </p:cNvSpPr>
          <p:nvPr>
            <p:ph type="title" hasCustomPrompt="1"/>
          </p:nvPr>
        </p:nvSpPr>
        <p:spPr>
          <a:xfrm>
            <a:off x="417600" y="279249"/>
            <a:ext cx="8308800" cy="309600"/>
          </a:xfrm>
          <a:prstGeom prst="rect">
            <a:avLst/>
          </a:prstGeom>
        </p:spPr>
        <p:txBody>
          <a:bodyPr/>
          <a:lstStyle>
            <a:lvl1pPr>
              <a:defRPr sz="2000" b="0">
                <a:solidFill>
                  <a:schemeClr val="tx1"/>
                </a:solidFill>
                <a:latin typeface="+mj-lt"/>
              </a:defRPr>
            </a:lvl1pPr>
          </a:lstStyle>
          <a:p>
            <a:r>
              <a:rPr lang="en-GB"/>
              <a:t>Click to edit headline</a:t>
            </a:r>
            <a:endParaRPr lang="en-US"/>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8118" y="1080000"/>
            <a:ext cx="8308800" cy="3560400"/>
          </a:xfrm>
          <a:prstGeom prst="rect">
            <a:avLst/>
          </a:prstGeom>
        </p:spPr>
        <p:txBody>
          <a:bodyPr lIns="0" tIns="0" rIns="0" bIns="0"/>
          <a:lstStyle>
            <a:lvl1pPr algn="l">
              <a:defRPr sz="1600">
                <a:solidFill>
                  <a:schemeClr val="tx2"/>
                </a:solidFill>
              </a:defRPr>
            </a:lvl1pPr>
            <a:lvl2pPr marL="460800" algn="l">
              <a:defRPr sz="1400">
                <a:solidFill>
                  <a:schemeClr val="tx2"/>
                </a:solidFill>
              </a:defRPr>
            </a:lvl2pPr>
            <a:lvl3pPr marL="691200" indent="-230400" algn="l">
              <a:defRPr sz="1200">
                <a:solidFill>
                  <a:schemeClr val="tx2"/>
                </a:solidFill>
              </a:defRPr>
            </a:lvl3pPr>
            <a:lvl4pPr marL="921600" algn="l">
              <a:defRPr sz="1000">
                <a:solidFill>
                  <a:schemeClr val="tx2"/>
                </a:solidFill>
              </a:defRPr>
            </a:lvl4pPr>
            <a:lvl5pPr marL="1152000" algn="l">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27"/>
          <p:cNvSpPr>
            <a:spLocks noGrp="1"/>
          </p:cNvSpPr>
          <p:nvPr>
            <p:ph type="ftr" sz="quarter" idx="3"/>
          </p:nvPr>
        </p:nvSpPr>
        <p:spPr>
          <a:xfrm>
            <a:off x="79730" y="4820400"/>
            <a:ext cx="355199" cy="179520"/>
          </a:xfrm>
          <a:prstGeom prst="rect">
            <a:avLst/>
          </a:prstGeom>
        </p:spPr>
        <p:txBody>
          <a:bodyPr vert="horz" lIns="0" tIns="0" rIns="0" bIns="0" rtlCol="0" anchor="b"/>
          <a:lstStyle>
            <a:lvl1pPr algn="l">
              <a:defRPr sz="800">
                <a:solidFill>
                  <a:srgbClr val="FF0000"/>
                </a:solidFill>
                <a:latin typeface="+mn-lt"/>
              </a:defRPr>
            </a:lvl1pPr>
          </a:lstStyle>
          <a:p>
            <a:endParaRPr lang="en-GB">
              <a:cs typeface="Arial" panose="020B0604020202020204" pitchFamily="34" charset="0"/>
            </a:endParaRPr>
          </a:p>
        </p:txBody>
      </p:sp>
      <p:sp>
        <p:nvSpPr>
          <p:cNvPr id="9" name="Title 1"/>
          <p:cNvSpPr>
            <a:spLocks noGrp="1"/>
          </p:cNvSpPr>
          <p:nvPr>
            <p:ph type="title" hasCustomPrompt="1"/>
          </p:nvPr>
        </p:nvSpPr>
        <p:spPr>
          <a:xfrm>
            <a:off x="417600" y="279249"/>
            <a:ext cx="8308800" cy="309600"/>
          </a:xfrm>
          <a:prstGeom prst="rect">
            <a:avLst/>
          </a:prstGeom>
        </p:spPr>
        <p:txBody>
          <a:bodyPr/>
          <a:lstStyle>
            <a:lvl1pPr>
              <a:defRPr sz="2000" b="0">
                <a:solidFill>
                  <a:schemeClr val="tx1"/>
                </a:solidFill>
                <a:latin typeface="+mj-lt"/>
              </a:defRPr>
            </a:lvl1pPr>
          </a:lstStyle>
          <a:p>
            <a:r>
              <a:rPr lang="en-GB"/>
              <a:t>Click to edit headline</a:t>
            </a:r>
            <a:endParaRPr lang="en-US"/>
          </a:p>
        </p:txBody>
      </p:sp>
      <p:sp>
        <p:nvSpPr>
          <p:cNvPr id="10"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32333473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40104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a:t>Click to edit Master text styles</a:t>
            </a:r>
          </a:p>
        </p:txBody>
      </p:sp>
      <p:sp>
        <p:nvSpPr>
          <p:cNvPr id="14" name="Text Placeholder 10"/>
          <p:cNvSpPr>
            <a:spLocks noGrp="1"/>
          </p:cNvSpPr>
          <p:nvPr>
            <p:ph type="body" sz="quarter" idx="17"/>
          </p:nvPr>
        </p:nvSpPr>
        <p:spPr>
          <a:xfrm>
            <a:off x="4716000" y="1080000"/>
            <a:ext cx="40104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a:t>Click to edit Master text styles</a:t>
            </a:r>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0" name="Title 1"/>
          <p:cNvSpPr>
            <a:spLocks noGrp="1"/>
          </p:cNvSpPr>
          <p:nvPr>
            <p:ph type="title" hasCustomPrompt="1"/>
          </p:nvPr>
        </p:nvSpPr>
        <p:spPr>
          <a:xfrm>
            <a:off x="417600" y="279249"/>
            <a:ext cx="8308800" cy="309600"/>
          </a:xfrm>
          <a:prstGeom prst="rect">
            <a:avLst/>
          </a:prstGeom>
        </p:spPr>
        <p:txBody>
          <a:bodyPr/>
          <a:lstStyle>
            <a:lvl1pPr>
              <a:defRPr sz="2000" b="0">
                <a:solidFill>
                  <a:schemeClr val="tx1"/>
                </a:solidFill>
                <a:latin typeface="+mj-lt"/>
              </a:defRPr>
            </a:lvl1pPr>
          </a:lstStyle>
          <a:p>
            <a:r>
              <a:rPr lang="en-GB"/>
              <a:t>Click to edit headline</a:t>
            </a:r>
            <a:endParaRPr lang="en-US"/>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Nokia Whit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417513" y="839414"/>
            <a:ext cx="8229600" cy="4024685"/>
          </a:xfrm>
        </p:spPr>
        <p:txBody>
          <a:bodyPr/>
          <a:lstStyle>
            <a:lvl1pPr>
              <a:spcAft>
                <a:spcPts val="300"/>
              </a:spcAft>
              <a:defRPr sz="2000" baseline="0"/>
            </a:lvl1pPr>
            <a:lvl2pPr>
              <a:spcAft>
                <a:spcPts val="300"/>
              </a:spcAft>
              <a:defRPr sz="1800"/>
            </a:lvl2pPr>
            <a:lvl3pPr>
              <a:spcAft>
                <a:spcPts val="300"/>
              </a:spcAft>
              <a:defRPr sz="1600"/>
            </a:lvl3pPr>
            <a:lvl4pPr>
              <a:spcAft>
                <a:spcPts val="300"/>
              </a:spcAft>
              <a:defRPr sz="1400"/>
            </a:lvl4pPr>
            <a:lvl5pPr>
              <a:spcAft>
                <a:spcPts val="300"/>
              </a:spcAf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06614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Nokia Whit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417513" y="839414"/>
            <a:ext cx="8229600" cy="4024685"/>
          </a:xfrm>
        </p:spPr>
        <p:txBody>
          <a:bodyPr/>
          <a:lstStyle>
            <a:lvl1pPr>
              <a:spcAft>
                <a:spcPts val="300"/>
              </a:spcAft>
              <a:defRPr sz="2000" baseline="0"/>
            </a:lvl1pPr>
            <a:lvl2pPr>
              <a:spcAft>
                <a:spcPts val="300"/>
              </a:spcAft>
              <a:defRPr sz="1800"/>
            </a:lvl2pPr>
            <a:lvl3pPr>
              <a:spcAft>
                <a:spcPts val="300"/>
              </a:spcAft>
              <a:defRPr sz="1600"/>
            </a:lvl3pPr>
            <a:lvl4pPr>
              <a:spcAft>
                <a:spcPts val="300"/>
              </a:spcAft>
              <a:defRPr sz="1400"/>
            </a:lvl4pPr>
            <a:lvl5pPr>
              <a:spcAft>
                <a:spcPts val="300"/>
              </a:spcAf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583013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Nokia Whit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417513" y="839414"/>
            <a:ext cx="8229600" cy="4024685"/>
          </a:xfrm>
        </p:spPr>
        <p:txBody>
          <a:bodyPr/>
          <a:lstStyle>
            <a:lvl1pPr>
              <a:spcAft>
                <a:spcPts val="300"/>
              </a:spcAft>
              <a:defRPr sz="2000" baseline="0"/>
            </a:lvl1pPr>
            <a:lvl2pPr>
              <a:spcAft>
                <a:spcPts val="300"/>
              </a:spcAft>
              <a:defRPr sz="1800"/>
            </a:lvl2pPr>
            <a:lvl3pPr>
              <a:spcAft>
                <a:spcPts val="300"/>
              </a:spcAft>
              <a:defRPr sz="1600"/>
            </a:lvl3pPr>
            <a:lvl4pPr>
              <a:spcAft>
                <a:spcPts val="300"/>
              </a:spcAft>
              <a:defRPr sz="1400"/>
            </a:lvl4pPr>
            <a:lvl5pPr>
              <a:spcAft>
                <a:spcPts val="300"/>
              </a:spcAf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163278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417600" y="590400"/>
            <a:ext cx="8308800" cy="309600"/>
          </a:xfrm>
          <a:prstGeom prst="rect">
            <a:avLst/>
          </a:prstGeom>
        </p:spPr>
        <p:txBody>
          <a:bodyPr lIns="0" tIns="0" rIns="0" bIns="0"/>
          <a:lstStyle>
            <a:lvl1pPr marL="0" indent="0">
              <a:buNone/>
              <a:defRPr sz="2000">
                <a:solidFill>
                  <a:schemeClr val="bg2"/>
                </a:solidFill>
                <a:latin typeface="+mn-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Edit Master text styles</a:t>
            </a:r>
          </a:p>
        </p:txBody>
      </p:sp>
      <p:sp>
        <p:nvSpPr>
          <p:cNvPr id="43" name="Text Placeholder 42"/>
          <p:cNvSpPr>
            <a:spLocks noGrp="1"/>
          </p:cNvSpPr>
          <p:nvPr>
            <p:ph type="body" sz="quarter" idx="1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n-lt"/>
              </a:defRPr>
            </a:lvl1pPr>
          </a:lstStyle>
          <a:p>
            <a:pPr lvl="0"/>
            <a:r>
              <a:rPr lang="en-US" noProof="0"/>
              <a:t>Edit Master text styles</a:t>
            </a:r>
          </a:p>
        </p:txBody>
      </p:sp>
      <p:sp>
        <p:nvSpPr>
          <p:cNvPr id="4"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ea typeface="Nokia Pure Text Light" panose="020B0403020202020204" pitchFamily="34" charset="0"/>
              </a:defRPr>
            </a:lvl1pPr>
            <a:lvl2pPr marL="230388" indent="0">
              <a:spcBef>
                <a:spcPts val="0"/>
              </a:spcBef>
              <a:spcAft>
                <a:spcPts val="600"/>
              </a:spcAft>
              <a:buNone/>
              <a:defRPr sz="1400">
                <a:solidFill>
                  <a:schemeClr val="tx2"/>
                </a:solidFill>
                <a:latin typeface="+mn-lt"/>
                <a:ea typeface="Nokia Pure Text Light" panose="020B0403020202020204" pitchFamily="34" charset="0"/>
              </a:defRPr>
            </a:lvl2pPr>
            <a:lvl3pPr marL="462578" indent="0">
              <a:spcBef>
                <a:spcPts val="0"/>
              </a:spcBef>
              <a:spcAft>
                <a:spcPts val="600"/>
              </a:spcAft>
              <a:buNone/>
              <a:defRPr sz="1200">
                <a:solidFill>
                  <a:schemeClr val="tx2"/>
                </a:solidFill>
                <a:latin typeface="+mn-lt"/>
                <a:ea typeface="Nokia Pure Text Light" panose="020B0403020202020204" pitchFamily="34" charset="0"/>
              </a:defRPr>
            </a:lvl3pPr>
            <a:lvl4pPr marL="692966" indent="0">
              <a:spcBef>
                <a:spcPts val="0"/>
              </a:spcBef>
              <a:spcAft>
                <a:spcPts val="600"/>
              </a:spcAft>
              <a:buNone/>
              <a:defRPr sz="1000">
                <a:solidFill>
                  <a:schemeClr val="tx2"/>
                </a:solidFill>
                <a:latin typeface="+mn-lt"/>
                <a:ea typeface="Nokia Pure Text Light" panose="020B0403020202020204" pitchFamily="34" charset="0"/>
              </a:defRPr>
            </a:lvl4pPr>
            <a:lvl5pPr marL="923354" indent="0">
              <a:spcBef>
                <a:spcPts val="0"/>
              </a:spcBef>
              <a:spcAft>
                <a:spcPts val="600"/>
              </a:spcAft>
              <a:buFont typeface="Arial" panose="020B0604020202020204" pitchFamily="34" charset="0"/>
              <a:buNone/>
              <a:defRPr sz="800">
                <a:solidFill>
                  <a:schemeClr val="tx2"/>
                </a:solidFill>
                <a:latin typeface="+mn-lt"/>
                <a:ea typeface="Nokia Pure Text Light" panose="020B0403020202020204" pitchFamily="34" charset="0"/>
              </a:defRPr>
            </a:lvl5pPr>
            <a:lvl6pPr marL="1382332" indent="-228588">
              <a:spcBef>
                <a:spcPts val="0"/>
              </a:spcBef>
              <a:spcAft>
                <a:spcPts val="600"/>
              </a:spcAft>
              <a:buFont typeface="Nokia Pure Text" panose="020B0503020202020204" pitchFamily="34" charset="0"/>
              <a:buChar char="‒"/>
              <a:defRPr sz="800" baseline="0">
                <a:solidFill>
                  <a:schemeClr val="tx2"/>
                </a:solidFill>
                <a:latin typeface="Nokia Pure Text Light" panose="020B0403020202020204" pitchFamily="34" charset="0"/>
                <a:ea typeface="Nokia Pure Text Light" panose="020B0403020202020204" pitchFamily="34" charset="0"/>
              </a:defRPr>
            </a:lvl6pPr>
            <a:lvl7pPr marL="1612720">
              <a:spcBef>
                <a:spcPts val="0"/>
              </a:spcBef>
              <a:spcAft>
                <a:spcPts val="600"/>
              </a:spcAft>
              <a:defRPr sz="700">
                <a:solidFill>
                  <a:schemeClr val="tx2"/>
                </a:solidFill>
                <a:latin typeface="Nokia Pure Text Light" panose="020B0403020202020204" pitchFamily="34" charset="0"/>
                <a:ea typeface="Nokia Pure Text Light" panose="020B0403020202020204" pitchFamily="34" charset="0"/>
              </a:defRPr>
            </a:lvl7pPr>
            <a:lvl8pPr marL="1843108">
              <a:spcBef>
                <a:spcPts val="0"/>
              </a:spcBef>
              <a:spcAft>
                <a:spcPts val="600"/>
              </a:spcAft>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27">
            <a:extLst>
              <a:ext uri="{FF2B5EF4-FFF2-40B4-BE49-F238E27FC236}">
                <a16:creationId xmlns:a16="http://schemas.microsoft.com/office/drawing/2014/main" id="{0CFEF9DC-D98F-4861-AA24-7CEA96EFAF1C}"/>
              </a:ext>
            </a:extLst>
          </p:cNvPr>
          <p:cNvSpPr>
            <a:spLocks noGrp="1"/>
          </p:cNvSpPr>
          <p:nvPr>
            <p:ph type="ftr" sz="quarter" idx="13"/>
          </p:nvPr>
        </p:nvSpPr>
        <p:spPr/>
        <p:txBody>
          <a:bodyPr/>
          <a:lstStyle>
            <a:lvl1pPr algn="l">
              <a:defRPr sz="800">
                <a:solidFill>
                  <a:schemeClr val="tx2"/>
                </a:solidFill>
                <a:latin typeface="+mn-lt"/>
                <a:ea typeface="Nokia Pure Text Light" panose="020B0304040602060303" pitchFamily="34" charset="0"/>
                <a:cs typeface="Arial" panose="020B0604020202020204" pitchFamily="34" charset="0"/>
              </a:defRPr>
            </a:lvl1pPr>
          </a:lstStyle>
          <a:p>
            <a:pPr>
              <a:defRPr/>
            </a:pPr>
            <a:endParaRPr lang="en-US"/>
          </a:p>
        </p:txBody>
      </p:sp>
      <p:sp>
        <p:nvSpPr>
          <p:cNvPr id="2" name="TextBox 1">
            <a:extLst>
              <a:ext uri="{FF2B5EF4-FFF2-40B4-BE49-F238E27FC236}">
                <a16:creationId xmlns:a16="http://schemas.microsoft.com/office/drawing/2014/main" id="{4628F0C0-A325-4014-8C3B-48C022D85606}"/>
              </a:ext>
            </a:extLst>
          </p:cNvPr>
          <p:cNvSpPr txBox="1"/>
          <p:nvPr userDrawn="1"/>
        </p:nvSpPr>
        <p:spPr>
          <a:xfrm>
            <a:off x="249382" y="4829695"/>
            <a:ext cx="706582" cy="322802"/>
          </a:xfrm>
          <a:prstGeom prst="rect">
            <a:avLst/>
          </a:prstGeom>
          <a:noFill/>
        </p:spPr>
        <p:txBody>
          <a:bodyPr wrap="square" lIns="90000" tIns="90000" rIns="72000" bIns="46800" rtlCol="0">
            <a:spAutoFit/>
          </a:bodyPr>
          <a:lstStyle/>
          <a:p>
            <a:pPr marL="176213" marR="0" indent="-176213" algn="l" defTabSz="457200" rtl="0" eaLnBrk="1" fontAlgn="base" latinLnBrk="0" hangingPunct="1">
              <a:lnSpc>
                <a:spcPct val="100000"/>
              </a:lnSpc>
              <a:spcBef>
                <a:spcPts val="0"/>
              </a:spcBef>
              <a:spcAft>
                <a:spcPct val="0"/>
              </a:spcAft>
              <a:buClrTx/>
              <a:buSzTx/>
              <a:tabLst/>
            </a:pPr>
            <a:fld id="{DD16EE96-667C-4099-84A9-EE2F3DA9C7A4}" type="slidenum">
              <a:rPr lang="fr-FR" sz="1200" smtClean="0">
                <a:solidFill>
                  <a:schemeClr val="tx2"/>
                </a:solidFill>
                <a:latin typeface="+mn-lt"/>
                <a:cs typeface="Nokia Pure Headline Light"/>
              </a:rPr>
              <a:t>‹#›</a:t>
            </a:fld>
            <a:endParaRPr lang="fr-FR" sz="1200">
              <a:solidFill>
                <a:schemeClr val="tx2"/>
              </a:solidFill>
              <a:latin typeface="+mn-lt"/>
              <a:cs typeface="Nokia Pure Headline Light"/>
            </a:endParaRPr>
          </a:p>
        </p:txBody>
      </p:sp>
    </p:spTree>
    <p:extLst>
      <p:ext uri="{BB962C8B-B14F-4D97-AF65-F5344CB8AC3E}">
        <p14:creationId xmlns:p14="http://schemas.microsoft.com/office/powerpoint/2010/main" val="3034459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kia White 0">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p:nvPr>
        </p:nvSpPr>
        <p:spPr>
          <a:xfrm>
            <a:off x="417598" y="1080000"/>
            <a:ext cx="83088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8118" y="1080000"/>
            <a:ext cx="8308800" cy="3560400"/>
          </a:xfrm>
          <a:prstGeom prst="rect">
            <a:avLst/>
          </a:prstGeom>
        </p:spPr>
        <p:txBody>
          <a:bodyPr lIns="0" tIns="0" rIns="0" bIns="0"/>
          <a:lstStyle>
            <a:lvl1pPr algn="l">
              <a:defRPr sz="1600">
                <a:solidFill>
                  <a:schemeClr val="tx2"/>
                </a:solidFill>
              </a:defRPr>
            </a:lvl1pPr>
            <a:lvl2pPr marL="460800" algn="l">
              <a:defRPr sz="1400">
                <a:solidFill>
                  <a:schemeClr val="tx2"/>
                </a:solidFill>
              </a:defRPr>
            </a:lvl2pPr>
            <a:lvl3pPr marL="691200" indent="-230400" algn="l">
              <a:defRPr sz="1200">
                <a:solidFill>
                  <a:schemeClr val="tx2"/>
                </a:solidFill>
              </a:defRPr>
            </a:lvl3pPr>
            <a:lvl4pPr marL="921600" algn="l">
              <a:defRPr sz="1000">
                <a:solidFill>
                  <a:schemeClr val="tx2"/>
                </a:solidFill>
              </a:defRPr>
            </a:lvl4pPr>
            <a:lvl5pPr marL="1152000" algn="l">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GB">
              <a:solidFill>
                <a:srgbClr val="001135"/>
              </a:solidFill>
              <a:cs typeface="Arial" panose="020B0604020202020204" pitchFamily="34" charset="0"/>
            </a:endParaRPr>
          </a:p>
        </p:txBody>
      </p:sp>
      <p:sp>
        <p:nvSpPr>
          <p:cNvPr id="9"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0"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32333473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40104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a:t>Click to edit Master text styles</a:t>
            </a:r>
          </a:p>
        </p:txBody>
      </p:sp>
      <p:sp>
        <p:nvSpPr>
          <p:cNvPr id="14" name="Text Placeholder 10"/>
          <p:cNvSpPr>
            <a:spLocks noGrp="1"/>
          </p:cNvSpPr>
          <p:nvPr>
            <p:ph type="body" sz="quarter" idx="17"/>
          </p:nvPr>
        </p:nvSpPr>
        <p:spPr>
          <a:xfrm>
            <a:off x="4716000" y="1080000"/>
            <a:ext cx="40104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a:t>Click to edit Master text styles</a:t>
            </a:r>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Nokia White 2">
    <p:spTree>
      <p:nvGrpSpPr>
        <p:cNvPr id="1" name=""/>
        <p:cNvGrpSpPr/>
        <p:nvPr/>
      </p:nvGrpSpPr>
      <p:grpSpPr>
        <a:xfrm>
          <a:off x="0" y="0"/>
          <a:ext cx="0" cy="0"/>
          <a:chOff x="0" y="0"/>
          <a:chExt cx="0" cy="0"/>
        </a:xfrm>
      </p:grpSpPr>
      <p:sp>
        <p:nvSpPr>
          <p:cNvPr id="8" name="Content Placeholder 2"/>
          <p:cNvSpPr>
            <a:spLocks noGrp="1"/>
          </p:cNvSpPr>
          <p:nvPr>
            <p:ph sz="quarter" idx="15"/>
          </p:nvPr>
        </p:nvSpPr>
        <p:spPr>
          <a:xfrm>
            <a:off x="418119" y="1080000"/>
            <a:ext cx="40104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Content Placeholder 2"/>
          <p:cNvSpPr>
            <a:spLocks noGrp="1"/>
          </p:cNvSpPr>
          <p:nvPr>
            <p:ph sz="quarter" idx="19"/>
          </p:nvPr>
        </p:nvSpPr>
        <p:spPr>
          <a:xfrm>
            <a:off x="4716000" y="1080000"/>
            <a:ext cx="40104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2"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1226600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25920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a:t>Click to edit Master text styles</a:t>
            </a:r>
          </a:p>
        </p:txBody>
      </p:sp>
      <p:sp>
        <p:nvSpPr>
          <p:cNvPr id="14" name="Text Placeholder 10"/>
          <p:cNvSpPr>
            <a:spLocks noGrp="1"/>
          </p:cNvSpPr>
          <p:nvPr>
            <p:ph type="body" sz="quarter" idx="17"/>
          </p:nvPr>
        </p:nvSpPr>
        <p:spPr>
          <a:xfrm>
            <a:off x="6120000" y="1080000"/>
            <a:ext cx="25920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a:t>Click to edit Master text styles</a:t>
            </a:r>
          </a:p>
        </p:txBody>
      </p:sp>
      <p:sp>
        <p:nvSpPr>
          <p:cNvPr id="8" name="Text Placeholder 10"/>
          <p:cNvSpPr>
            <a:spLocks noGrp="1"/>
          </p:cNvSpPr>
          <p:nvPr>
            <p:ph type="body" sz="quarter" idx="19"/>
          </p:nvPr>
        </p:nvSpPr>
        <p:spPr>
          <a:xfrm>
            <a:off x="3261600" y="1080000"/>
            <a:ext cx="25920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a:t>Click to edit Master text styles</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3"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5"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19604639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Nokia White 3">
    <p:spTree>
      <p:nvGrpSpPr>
        <p:cNvPr id="1" name=""/>
        <p:cNvGrpSpPr/>
        <p:nvPr/>
      </p:nvGrpSpPr>
      <p:grpSpPr>
        <a:xfrm>
          <a:off x="0" y="0"/>
          <a:ext cx="0" cy="0"/>
          <a:chOff x="0" y="0"/>
          <a:chExt cx="0" cy="0"/>
        </a:xfrm>
      </p:grpSpPr>
      <p:sp>
        <p:nvSpPr>
          <p:cNvPr id="10" name="Content Placeholder 2"/>
          <p:cNvSpPr>
            <a:spLocks noGrp="1"/>
          </p:cNvSpPr>
          <p:nvPr>
            <p:ph sz="quarter" idx="15"/>
          </p:nvPr>
        </p:nvSpPr>
        <p:spPr>
          <a:xfrm>
            <a:off x="418119"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Content Placeholder 2"/>
          <p:cNvSpPr>
            <a:spLocks noGrp="1"/>
          </p:cNvSpPr>
          <p:nvPr>
            <p:ph sz="quarter" idx="19"/>
          </p:nvPr>
        </p:nvSpPr>
        <p:spPr>
          <a:xfrm>
            <a:off x="3261600"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Content Placeholder 2"/>
          <p:cNvSpPr>
            <a:spLocks noGrp="1"/>
          </p:cNvSpPr>
          <p:nvPr>
            <p:ph sz="quarter" idx="20"/>
          </p:nvPr>
        </p:nvSpPr>
        <p:spPr>
          <a:xfrm>
            <a:off x="6120000"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2"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5"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22820137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kia White 4">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18936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94400" y="1080000"/>
            <a:ext cx="18936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a:t>Click to edit Master text styles</a:t>
            </a:r>
          </a:p>
        </p:txBody>
      </p:sp>
      <p:sp>
        <p:nvSpPr>
          <p:cNvPr id="8" name="Text Placeholder 10"/>
          <p:cNvSpPr>
            <a:spLocks noGrp="1"/>
          </p:cNvSpPr>
          <p:nvPr>
            <p:ph type="body" sz="quarter" idx="19"/>
          </p:nvPr>
        </p:nvSpPr>
        <p:spPr>
          <a:xfrm>
            <a:off x="2556000" y="1080000"/>
            <a:ext cx="18936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0"/>
          <p:cNvSpPr>
            <a:spLocks noGrp="1"/>
          </p:cNvSpPr>
          <p:nvPr>
            <p:ph type="body" sz="quarter" idx="20"/>
          </p:nvPr>
        </p:nvSpPr>
        <p:spPr>
          <a:xfrm>
            <a:off x="6832800" y="1080000"/>
            <a:ext cx="18936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a:t>Click to edit Master text styles</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1"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6"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1920897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Nokia White 4">
    <p:spTree>
      <p:nvGrpSpPr>
        <p:cNvPr id="1" name=""/>
        <p:cNvGrpSpPr/>
        <p:nvPr/>
      </p:nvGrpSpPr>
      <p:grpSpPr>
        <a:xfrm>
          <a:off x="0" y="0"/>
          <a:ext cx="0" cy="0"/>
          <a:chOff x="0" y="0"/>
          <a:chExt cx="0" cy="0"/>
        </a:xfrm>
      </p:grpSpPr>
      <p:sp>
        <p:nvSpPr>
          <p:cNvPr id="10" name="Content Placeholder 2"/>
          <p:cNvSpPr>
            <a:spLocks noGrp="1"/>
          </p:cNvSpPr>
          <p:nvPr>
            <p:ph sz="quarter" idx="15"/>
          </p:nvPr>
        </p:nvSpPr>
        <p:spPr>
          <a:xfrm>
            <a:off x="418119"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Content Placeholder 2"/>
          <p:cNvSpPr>
            <a:spLocks noGrp="1"/>
          </p:cNvSpPr>
          <p:nvPr>
            <p:ph sz="quarter" idx="19"/>
          </p:nvPr>
        </p:nvSpPr>
        <p:spPr>
          <a:xfrm>
            <a:off x="25560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Content Placeholder 2"/>
          <p:cNvSpPr>
            <a:spLocks noGrp="1"/>
          </p:cNvSpPr>
          <p:nvPr>
            <p:ph sz="quarter" idx="20"/>
          </p:nvPr>
        </p:nvSpPr>
        <p:spPr>
          <a:xfrm>
            <a:off x="46944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 name="Content Placeholder 2"/>
          <p:cNvSpPr>
            <a:spLocks noGrp="1"/>
          </p:cNvSpPr>
          <p:nvPr>
            <p:ph sz="quarter" idx="21"/>
          </p:nvPr>
        </p:nvSpPr>
        <p:spPr>
          <a:xfrm>
            <a:off x="68328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4"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7"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20059992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Nokia White 0">
    <p:spTree>
      <p:nvGrpSpPr>
        <p:cNvPr id="1" name=""/>
        <p:cNvGrpSpPr/>
        <p:nvPr/>
      </p:nvGrpSpPr>
      <p:grpSpPr>
        <a:xfrm>
          <a:off x="0" y="0"/>
          <a:ext cx="0" cy="0"/>
          <a:chOff x="0" y="0"/>
          <a:chExt cx="0" cy="0"/>
        </a:xfrm>
      </p:grpSpPr>
      <p:sp>
        <p:nvSpPr>
          <p:cNvPr id="5" name="Title 1"/>
          <p:cNvSpPr>
            <a:spLocks noGrp="1"/>
          </p:cNvSpPr>
          <p:nvPr>
            <p:ph type="title"/>
          </p:nvPr>
        </p:nvSpPr>
        <p:spPr>
          <a:xfrm>
            <a:off x="417600" y="279249"/>
            <a:ext cx="8308800" cy="309600"/>
          </a:xfrm>
        </p:spPr>
        <p:txBody>
          <a:bodyPr/>
          <a:lstStyle>
            <a:lvl1pPr>
              <a:defRPr sz="2000" b="0">
                <a:solidFill>
                  <a:schemeClr val="tx1"/>
                </a:solidFill>
                <a:latin typeface="+mj-lt"/>
              </a:defRPr>
            </a:lvl1pPr>
          </a:lstStyle>
          <a:p>
            <a:r>
              <a:rPr lang="en-US"/>
              <a:t>Click to edit Master title style</a:t>
            </a:r>
          </a:p>
        </p:txBody>
      </p:sp>
      <p:sp>
        <p:nvSpPr>
          <p:cNvPr id="3" name="Text Placeholder 2"/>
          <p:cNvSpPr>
            <a:spLocks noGrp="1"/>
          </p:cNvSpPr>
          <p:nvPr>
            <p:ph type="body" sz="quarter" idx="10"/>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lvl="0"/>
            <a:r>
              <a:rPr lang="en-US"/>
              <a:t>Click to edit Master text styles</a:t>
            </a:r>
          </a:p>
        </p:txBody>
      </p:sp>
      <p:sp>
        <p:nvSpPr>
          <p:cNvPr id="4" name="Footer Placeholder 27"/>
          <p:cNvSpPr>
            <a:spLocks noGrp="1"/>
          </p:cNvSpPr>
          <p:nvPr>
            <p:ph type="ftr" sz="quarter" idx="11"/>
          </p:nvPr>
        </p:nvSpPr>
        <p:spPr/>
        <p:txBody>
          <a:bodyPr rtlCol="0"/>
          <a:lstStyle>
            <a:lvl1pPr algn="l" fontAlgn="auto">
              <a:spcBef>
                <a:spcPts val="0"/>
              </a:spcBef>
              <a:spcAft>
                <a:spcPts val="0"/>
              </a:spcAft>
              <a:defRPr sz="800">
                <a:solidFill>
                  <a:srgbClr val="001135"/>
                </a:solidFill>
                <a:latin typeface="+mn-lt"/>
              </a:defRPr>
            </a:lvl1pPr>
          </a:lstStyle>
          <a:p>
            <a:pPr>
              <a:defRPr/>
            </a:pPr>
            <a:endParaRPr lang="en-US"/>
          </a:p>
        </p:txBody>
      </p:sp>
    </p:spTree>
    <p:extLst>
      <p:ext uri="{BB962C8B-B14F-4D97-AF65-F5344CB8AC3E}">
        <p14:creationId xmlns:p14="http://schemas.microsoft.com/office/powerpoint/2010/main" val="9400377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9_Nokia White 2">
    <p:spTree>
      <p:nvGrpSpPr>
        <p:cNvPr id="1" name=""/>
        <p:cNvGrpSpPr/>
        <p:nvPr/>
      </p:nvGrpSpPr>
      <p:grpSpPr>
        <a:xfrm>
          <a:off x="0" y="0"/>
          <a:ext cx="0" cy="0"/>
          <a:chOff x="0" y="0"/>
          <a:chExt cx="0" cy="0"/>
        </a:xfrm>
      </p:grpSpPr>
      <p:pic>
        <p:nvPicPr>
          <p:cNvPr id="2" name="Picture 7"/>
          <p:cNvPicPr>
            <a:picLocks noChangeAspect="1"/>
          </p:cNvPicPr>
          <p:nvPr userDrawn="1"/>
        </p:nvPicPr>
        <p:blipFill>
          <a:blip r:embed="rId2" cstate="print"/>
          <a:srcRect/>
          <a:stretch>
            <a:fillRect/>
          </a:stretch>
        </p:blipFill>
        <p:spPr bwMode="auto">
          <a:xfrm>
            <a:off x="0" y="0"/>
            <a:ext cx="9144000" cy="5137150"/>
          </a:xfrm>
          <a:prstGeom prst="rect">
            <a:avLst/>
          </a:prstGeom>
          <a:noFill/>
          <a:ln w="9525">
            <a:noFill/>
            <a:miter lim="800000"/>
            <a:headEnd/>
            <a:tailEnd/>
          </a:ln>
        </p:spPr>
      </p:pic>
      <p:sp>
        <p:nvSpPr>
          <p:cNvPr id="3" name="Slide Number Placeholder 5"/>
          <p:cNvSpPr txBox="1">
            <a:spLocks/>
          </p:cNvSpPr>
          <p:nvPr userDrawn="1"/>
        </p:nvSpPr>
        <p:spPr>
          <a:xfrm>
            <a:off x="419100" y="4816475"/>
            <a:ext cx="144463" cy="122238"/>
          </a:xfrm>
          <a:prstGeom prst="rect">
            <a:avLst/>
          </a:prstGeom>
        </p:spPr>
        <p:txBody>
          <a:bodyPr lIns="0" tIns="0" rIns="0" bIns="0" anchor="b">
            <a:spAutoFit/>
          </a:bodyPr>
          <a:lstStyle/>
          <a:p>
            <a:pPr eaLnBrk="1" hangingPunct="1"/>
            <a:fld id="{D8164223-0254-42A1-A08F-38E55495A033}" type="slidenum">
              <a:rPr lang="en-GB" altLang="en-US" sz="800">
                <a:solidFill>
                  <a:srgbClr val="001135"/>
                </a:solidFill>
                <a:latin typeface="Nokia Pure Text Light" pitchFamily="34" charset="0"/>
              </a:rPr>
              <a:pPr eaLnBrk="1" hangingPunct="1"/>
              <a:t>‹#›</a:t>
            </a:fld>
            <a:endParaRPr lang="en-GB" altLang="en-US" sz="1000">
              <a:solidFill>
                <a:srgbClr val="001135"/>
              </a:solidFill>
              <a:latin typeface="Nokia Pure Text Light" pitchFamily="34" charset="0"/>
            </a:endParaRPr>
          </a:p>
        </p:txBody>
      </p:sp>
      <p:sp>
        <p:nvSpPr>
          <p:cNvPr id="4" name="TextBox 9"/>
          <p:cNvSpPr txBox="1">
            <a:spLocks noChangeArrowheads="1"/>
          </p:cNvSpPr>
          <p:nvPr userDrawn="1"/>
        </p:nvSpPr>
        <p:spPr bwMode="auto">
          <a:xfrm>
            <a:off x="657225" y="4816475"/>
            <a:ext cx="1800225" cy="122238"/>
          </a:xfrm>
          <a:prstGeom prst="rect">
            <a:avLst/>
          </a:prstGeom>
          <a:noFill/>
          <a:ln w="9525">
            <a:noFill/>
            <a:miter lim="800000"/>
            <a:headEnd/>
            <a:tailEnd/>
          </a:ln>
        </p:spPr>
        <p:txBody>
          <a:bodyPr lIns="0" tIns="0" rIns="0" bIns="0" anchor="b">
            <a:spAutoFit/>
          </a:bodyPr>
          <a:lstStyle/>
          <a:p>
            <a:pPr defTabSz="457200" eaLnBrk="1" hangingPunct="1"/>
            <a:r>
              <a:rPr lang="en-GB" sz="800">
                <a:solidFill>
                  <a:srgbClr val="001135"/>
                </a:solidFill>
                <a:latin typeface="Nokia Pure Text Light" pitchFamily="34" charset="0"/>
              </a:rPr>
              <a:t>© Nokia 2016</a:t>
            </a:r>
          </a:p>
        </p:txBody>
      </p:sp>
      <p:pic>
        <p:nvPicPr>
          <p:cNvPr id="5" name="Picture 10"/>
          <p:cNvPicPr>
            <a:picLocks/>
          </p:cNvPicPr>
          <p:nvPr userDrawn="1"/>
        </p:nvPicPr>
        <p:blipFill>
          <a:blip r:embed="rId3" cstate="print"/>
          <a:srcRect/>
          <a:stretch>
            <a:fillRect/>
          </a:stretch>
        </p:blipFill>
        <p:spPr bwMode="auto">
          <a:xfrm>
            <a:off x="8035925" y="4805363"/>
            <a:ext cx="690563" cy="112712"/>
          </a:xfrm>
          <a:prstGeom prst="rect">
            <a:avLst/>
          </a:prstGeom>
          <a:noFill/>
          <a:ln w="9525">
            <a:noFill/>
            <a:miter lim="800000"/>
            <a:headEnd/>
            <a:tailEnd/>
          </a:ln>
        </p:spPr>
      </p:pic>
    </p:spTree>
    <p:extLst>
      <p:ext uri="{BB962C8B-B14F-4D97-AF65-F5344CB8AC3E}">
        <p14:creationId xmlns:p14="http://schemas.microsoft.com/office/powerpoint/2010/main" val="819165308"/>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1_Nokia White 3">
    <p:spTree>
      <p:nvGrpSpPr>
        <p:cNvPr id="1" name=""/>
        <p:cNvGrpSpPr/>
        <p:nvPr/>
      </p:nvGrpSpPr>
      <p:grpSpPr>
        <a:xfrm>
          <a:off x="0" y="0"/>
          <a:ext cx="0" cy="0"/>
          <a:chOff x="0" y="0"/>
          <a:chExt cx="0" cy="0"/>
        </a:xfrm>
      </p:grpSpPr>
      <p:sp>
        <p:nvSpPr>
          <p:cNvPr id="2" name="Title 1"/>
          <p:cNvSpPr>
            <a:spLocks noGrp="1"/>
          </p:cNvSpPr>
          <p:nvPr>
            <p:ph type="title"/>
          </p:nvPr>
        </p:nvSpPr>
        <p:spPr>
          <a:xfrm>
            <a:off x="417513" y="288000"/>
            <a:ext cx="8229600" cy="311150"/>
          </a:xfrm>
          <a:prstGeom prst="rect">
            <a:avLst/>
          </a:prstGeo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418125" y="537792"/>
            <a:ext cx="8227649" cy="301625"/>
          </a:xfrm>
          <a:prstGeom prst="rect">
            <a:avLst/>
          </a:prstGeom>
        </p:spPr>
        <p:txBody>
          <a:bodyPr/>
          <a:lstStyle>
            <a:lvl1pPr marL="0" indent="0">
              <a:buFont typeface="Arial"/>
              <a:buNone/>
              <a:defRPr sz="1826">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25510981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Nokia White 0">
    <p:spTree>
      <p:nvGrpSpPr>
        <p:cNvPr id="1" name=""/>
        <p:cNvGrpSpPr/>
        <p:nvPr/>
      </p:nvGrpSpPr>
      <p:grpSpPr>
        <a:xfrm>
          <a:off x="0" y="0"/>
          <a:ext cx="0" cy="0"/>
          <a:chOff x="0" y="0"/>
          <a:chExt cx="0" cy="0"/>
        </a:xfrm>
      </p:grpSpPr>
      <p:sp>
        <p:nvSpPr>
          <p:cNvPr id="5" name="Title 1"/>
          <p:cNvSpPr>
            <a:spLocks noGrp="1"/>
          </p:cNvSpPr>
          <p:nvPr>
            <p:ph type="title"/>
          </p:nvPr>
        </p:nvSpPr>
        <p:spPr>
          <a:xfrm>
            <a:off x="417600" y="279249"/>
            <a:ext cx="8308800" cy="309600"/>
          </a:xfrm>
          <a:prstGeom prst="rect">
            <a:avLst/>
          </a:prstGeom>
        </p:spPr>
        <p:txBody>
          <a:bodyPr/>
          <a:lstStyle>
            <a:lvl1pPr>
              <a:defRPr sz="2000" b="0">
                <a:solidFill>
                  <a:schemeClr val="tx1"/>
                </a:solidFill>
                <a:latin typeface="+mj-lt"/>
              </a:defRPr>
            </a:lvl1pPr>
          </a:lstStyle>
          <a:p>
            <a:r>
              <a:rPr lang="en-US"/>
              <a:t>Click to edit Master title style</a:t>
            </a:r>
          </a:p>
        </p:txBody>
      </p:sp>
      <p:sp>
        <p:nvSpPr>
          <p:cNvPr id="3" name="Text Placeholder 2"/>
          <p:cNvSpPr>
            <a:spLocks noGrp="1"/>
          </p:cNvSpPr>
          <p:nvPr>
            <p:ph type="body" sz="quarter" idx="10"/>
          </p:nvPr>
        </p:nvSpPr>
        <p:spPr>
          <a:xfrm>
            <a:off x="417512" y="590400"/>
            <a:ext cx="8308800" cy="309600"/>
          </a:xfrm>
          <a:prstGeom prst="rect">
            <a:avLst/>
          </a:prstGeom>
        </p:spPr>
        <p:txBody>
          <a:bodyPr lIns="9000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lvl="0"/>
            <a:r>
              <a:rPr lang="en-US"/>
              <a:t>Click to edit Master text styles</a:t>
            </a:r>
          </a:p>
        </p:txBody>
      </p:sp>
      <p:sp>
        <p:nvSpPr>
          <p:cNvPr id="4" name="Footer Placeholder 27"/>
          <p:cNvSpPr>
            <a:spLocks noGrp="1"/>
          </p:cNvSpPr>
          <p:nvPr>
            <p:ph type="ftr" sz="quarter" idx="11"/>
          </p:nvPr>
        </p:nvSpPr>
        <p:spPr/>
        <p:txBody>
          <a:bodyPr/>
          <a:lstStyle>
            <a:lvl1pPr>
              <a:defRPr/>
            </a:lvl1pPr>
          </a:lstStyle>
          <a:p>
            <a:endParaRPr lang="en-US"/>
          </a:p>
        </p:txBody>
      </p:sp>
    </p:spTree>
    <p:extLst>
      <p:ext uri="{BB962C8B-B14F-4D97-AF65-F5344CB8AC3E}">
        <p14:creationId xmlns:p14="http://schemas.microsoft.com/office/powerpoint/2010/main" val="17860163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Nokia White 2">
    <p:spTree>
      <p:nvGrpSpPr>
        <p:cNvPr id="1" name=""/>
        <p:cNvGrpSpPr/>
        <p:nvPr/>
      </p:nvGrpSpPr>
      <p:grpSpPr>
        <a:xfrm>
          <a:off x="0" y="0"/>
          <a:ext cx="0" cy="0"/>
          <a:chOff x="0" y="0"/>
          <a:chExt cx="0" cy="0"/>
        </a:xfrm>
      </p:grpSpPr>
      <p:sp>
        <p:nvSpPr>
          <p:cNvPr id="8" name="Content Placeholder 2"/>
          <p:cNvSpPr>
            <a:spLocks noGrp="1"/>
          </p:cNvSpPr>
          <p:nvPr>
            <p:ph sz="quarter" idx="15"/>
          </p:nvPr>
        </p:nvSpPr>
        <p:spPr>
          <a:xfrm>
            <a:off x="418119" y="1080000"/>
            <a:ext cx="40104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Content Placeholder 2"/>
          <p:cNvSpPr>
            <a:spLocks noGrp="1"/>
          </p:cNvSpPr>
          <p:nvPr>
            <p:ph sz="quarter" idx="19"/>
          </p:nvPr>
        </p:nvSpPr>
        <p:spPr>
          <a:xfrm>
            <a:off x="4716000" y="1080000"/>
            <a:ext cx="40104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itle 1"/>
          <p:cNvSpPr>
            <a:spLocks noGrp="1"/>
          </p:cNvSpPr>
          <p:nvPr>
            <p:ph type="title"/>
          </p:nvPr>
        </p:nvSpPr>
        <p:spPr>
          <a:xfrm>
            <a:off x="417600" y="279249"/>
            <a:ext cx="8308800" cy="309600"/>
          </a:xfrm>
          <a:prstGeom prst="rect">
            <a:avLst/>
          </a:prstGeom>
        </p:spPr>
        <p:txBody>
          <a:bodyPr/>
          <a:lstStyle>
            <a:lvl1pPr>
              <a:defRPr sz="2000" b="0">
                <a:solidFill>
                  <a:schemeClr val="tx1"/>
                </a:solidFill>
                <a:latin typeface="+mj-lt"/>
              </a:defRPr>
            </a:lvl1pPr>
          </a:lstStyle>
          <a:p>
            <a:r>
              <a:rPr lang="en-US"/>
              <a:t>Click to edit Master title style</a:t>
            </a:r>
          </a:p>
        </p:txBody>
      </p:sp>
      <p:sp>
        <p:nvSpPr>
          <p:cNvPr id="13" name="Text Placeholder 2"/>
          <p:cNvSpPr>
            <a:spLocks noGrp="1"/>
          </p:cNvSpPr>
          <p:nvPr>
            <p:ph type="body" sz="quarter" idx="10"/>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lvl="0"/>
            <a:r>
              <a:rPr lang="en-US"/>
              <a:t>Click to edit Master text styles</a:t>
            </a:r>
          </a:p>
        </p:txBody>
      </p:sp>
      <p:sp>
        <p:nvSpPr>
          <p:cNvPr id="6" name="Footer Placeholder 27"/>
          <p:cNvSpPr>
            <a:spLocks noGrp="1"/>
          </p:cNvSpPr>
          <p:nvPr>
            <p:ph type="ftr" sz="quarter" idx="20"/>
          </p:nvPr>
        </p:nvSpPr>
        <p:spPr/>
        <p:txBody>
          <a:bodyPr/>
          <a:lstStyle>
            <a:lvl1pPr>
              <a:defRPr/>
            </a:lvl1pPr>
          </a:lstStyle>
          <a:p>
            <a:endParaRPr lang="en-US"/>
          </a:p>
        </p:txBody>
      </p:sp>
    </p:spTree>
    <p:extLst>
      <p:ext uri="{BB962C8B-B14F-4D97-AF65-F5344CB8AC3E}">
        <p14:creationId xmlns:p14="http://schemas.microsoft.com/office/powerpoint/2010/main" val="17466741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6_Nokia White 0">
    <p:spTree>
      <p:nvGrpSpPr>
        <p:cNvPr id="1" name=""/>
        <p:cNvGrpSpPr/>
        <p:nvPr/>
      </p:nvGrpSpPr>
      <p:grpSpPr>
        <a:xfrm>
          <a:off x="0" y="0"/>
          <a:ext cx="0" cy="0"/>
          <a:chOff x="0" y="0"/>
          <a:chExt cx="0" cy="0"/>
        </a:xfrm>
      </p:grpSpPr>
      <p:sp>
        <p:nvSpPr>
          <p:cNvPr id="5" name="Title 1"/>
          <p:cNvSpPr>
            <a:spLocks noGrp="1"/>
          </p:cNvSpPr>
          <p:nvPr>
            <p:ph type="title"/>
          </p:nvPr>
        </p:nvSpPr>
        <p:spPr>
          <a:xfrm>
            <a:off x="417600" y="279249"/>
            <a:ext cx="8308800" cy="309600"/>
          </a:xfrm>
          <a:prstGeom prst="rect">
            <a:avLst/>
          </a:prstGeom>
        </p:spPr>
        <p:txBody>
          <a:bodyPr/>
          <a:lstStyle>
            <a:lvl1pPr>
              <a:defRPr sz="2000" b="0">
                <a:solidFill>
                  <a:schemeClr val="tx1"/>
                </a:solidFill>
                <a:latin typeface="+mj-lt"/>
              </a:defRPr>
            </a:lvl1pPr>
          </a:lstStyle>
          <a:p>
            <a:r>
              <a:rPr lang="en-US"/>
              <a:t>Click to edit Master title style</a:t>
            </a:r>
          </a:p>
        </p:txBody>
      </p:sp>
    </p:spTree>
    <p:extLst>
      <p:ext uri="{BB962C8B-B14F-4D97-AF65-F5344CB8AC3E}">
        <p14:creationId xmlns:p14="http://schemas.microsoft.com/office/powerpoint/2010/main" val="31236275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Nokia White 2">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40104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a:t>Click to edit Master text styles</a:t>
            </a:r>
          </a:p>
        </p:txBody>
      </p:sp>
      <p:sp>
        <p:nvSpPr>
          <p:cNvPr id="14" name="Text Placeholder 10"/>
          <p:cNvSpPr>
            <a:spLocks noGrp="1"/>
          </p:cNvSpPr>
          <p:nvPr>
            <p:ph type="body" sz="quarter" idx="17"/>
          </p:nvPr>
        </p:nvSpPr>
        <p:spPr>
          <a:xfrm>
            <a:off x="4716000" y="1080000"/>
            <a:ext cx="40104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a:t>Click to edit Master text styles</a:t>
            </a:r>
          </a:p>
        </p:txBody>
      </p:sp>
      <p:sp>
        <p:nvSpPr>
          <p:cNvPr id="10" name="Title 1"/>
          <p:cNvSpPr>
            <a:spLocks noGrp="1"/>
          </p:cNvSpPr>
          <p:nvPr>
            <p:ph type="title"/>
          </p:nvPr>
        </p:nvSpPr>
        <p:spPr>
          <a:xfrm>
            <a:off x="417600" y="279249"/>
            <a:ext cx="8308800" cy="309600"/>
          </a:xfrm>
          <a:prstGeom prst="rect">
            <a:avLst/>
          </a:prstGeom>
        </p:spPr>
        <p:txBody>
          <a:bodyPr/>
          <a:lstStyle>
            <a:lvl1pPr>
              <a:defRPr sz="2000" b="0">
                <a:solidFill>
                  <a:schemeClr val="tx1"/>
                </a:solidFill>
                <a:latin typeface="+mj-lt"/>
              </a:defRPr>
            </a:lvl1pPr>
          </a:lstStyle>
          <a:p>
            <a:r>
              <a:rPr lang="en-US"/>
              <a:t>Click to edit Master title style</a:t>
            </a:r>
          </a:p>
        </p:txBody>
      </p:sp>
      <p:sp>
        <p:nvSpPr>
          <p:cNvPr id="11" name="Text Placeholder 2"/>
          <p:cNvSpPr>
            <a:spLocks noGrp="1"/>
          </p:cNvSpPr>
          <p:nvPr>
            <p:ph type="body" sz="quarter" idx="10"/>
          </p:nvPr>
        </p:nvSpPr>
        <p:spPr>
          <a:xfrm>
            <a:off x="417512" y="590400"/>
            <a:ext cx="8308800" cy="309600"/>
          </a:xfrm>
          <a:prstGeom prst="rect">
            <a:avLst/>
          </a:prstGeom>
        </p:spPr>
        <p:txBody>
          <a:bodyPr lIns="9000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lvl="0"/>
            <a:r>
              <a:rPr lang="en-US"/>
              <a:t>Click to edit Master text styles</a:t>
            </a:r>
          </a:p>
        </p:txBody>
      </p:sp>
      <p:sp>
        <p:nvSpPr>
          <p:cNvPr id="6" name="Footer Placeholder 27"/>
          <p:cNvSpPr>
            <a:spLocks noGrp="1"/>
          </p:cNvSpPr>
          <p:nvPr>
            <p:ph type="ftr" sz="quarter" idx="18"/>
          </p:nvPr>
        </p:nvSpPr>
        <p:spPr/>
        <p:txBody>
          <a:bodyPr/>
          <a:lstStyle>
            <a:lvl1pPr>
              <a:defRPr/>
            </a:lvl1pPr>
          </a:lstStyle>
          <a:p>
            <a:endParaRPr lang="en-US"/>
          </a:p>
        </p:txBody>
      </p:sp>
    </p:spTree>
    <p:extLst>
      <p:ext uri="{BB962C8B-B14F-4D97-AF65-F5344CB8AC3E}">
        <p14:creationId xmlns:p14="http://schemas.microsoft.com/office/powerpoint/2010/main" val="4767602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5088" y="170260"/>
            <a:ext cx="8717817" cy="792956"/>
          </a:xfrm>
          <a:prstGeom prst="rect">
            <a:avLst/>
          </a:prstGeom>
        </p:spPr>
        <p:txBody>
          <a:bodyPr lIns="69686" tIns="34843" rIns="69686" bIns="34843"/>
          <a:lstStyle>
            <a:lvl1pPr>
              <a:defRPr>
                <a:latin typeface="+mj-lt"/>
              </a:defRPr>
            </a:lvl1pPr>
          </a:lstStyle>
          <a:p>
            <a:r>
              <a:rPr lang="en-US"/>
              <a:t>Click to edit Master title style</a:t>
            </a:r>
          </a:p>
        </p:txBody>
      </p:sp>
    </p:spTree>
    <p:extLst>
      <p:ext uri="{BB962C8B-B14F-4D97-AF65-F5344CB8AC3E}">
        <p14:creationId xmlns:p14="http://schemas.microsoft.com/office/powerpoint/2010/main" val="38902594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1_Nokia White 0">
    <p:spTree>
      <p:nvGrpSpPr>
        <p:cNvPr id="1" name=""/>
        <p:cNvGrpSpPr/>
        <p:nvPr/>
      </p:nvGrpSpPr>
      <p:grpSpPr>
        <a:xfrm>
          <a:off x="0" y="0"/>
          <a:ext cx="0" cy="0"/>
          <a:chOff x="0" y="0"/>
          <a:chExt cx="0" cy="0"/>
        </a:xfrm>
      </p:grpSpPr>
      <p:sp>
        <p:nvSpPr>
          <p:cNvPr id="2" name="Rectangle 1"/>
          <p:cNvSpPr/>
          <p:nvPr userDrawn="1"/>
        </p:nvSpPr>
        <p:spPr>
          <a:xfrm>
            <a:off x="271463" y="4741863"/>
            <a:ext cx="8585200" cy="25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72000" tIns="72000" rIns="72000" bIns="72000"/>
          <a:lstStyle/>
          <a:p>
            <a:pPr defTabSz="457200" eaLnBrk="1" hangingPunct="1"/>
            <a:endParaRPr lang="en-US" sz="1200">
              <a:solidFill>
                <a:srgbClr val="FFFFFF"/>
              </a:solidFill>
              <a:cs typeface="Arial" pitchFamily="34" charset="0"/>
            </a:endParaRPr>
          </a:p>
        </p:txBody>
      </p:sp>
    </p:spTree>
    <p:extLst>
      <p:ext uri="{BB962C8B-B14F-4D97-AF65-F5344CB8AC3E}">
        <p14:creationId xmlns:p14="http://schemas.microsoft.com/office/powerpoint/2010/main" val="3284287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kia Blue Plain">
    <p:spTree>
      <p:nvGrpSpPr>
        <p:cNvPr id="1" name=""/>
        <p:cNvGrpSpPr/>
        <p:nvPr/>
      </p:nvGrpSpPr>
      <p:grpSpPr>
        <a:xfrm>
          <a:off x="0" y="0"/>
          <a:ext cx="0" cy="0"/>
          <a:chOff x="0" y="0"/>
          <a:chExt cx="0" cy="0"/>
        </a:xfrm>
      </p:grpSpPr>
      <p:pic>
        <p:nvPicPr>
          <p:cNvPr id="4"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hasCustomPrompt="1"/>
          </p:nvPr>
        </p:nvSpPr>
        <p:spPr>
          <a:xfrm>
            <a:off x="417600" y="180000"/>
            <a:ext cx="8244000" cy="2253600"/>
          </a:xfrm>
        </p:spPr>
        <p:txBody>
          <a:bodyPr/>
          <a:lstStyle>
            <a:lvl1pPr marL="0" indent="0">
              <a:buNone/>
              <a:defRPr sz="6600">
                <a:solidFill>
                  <a:schemeClr val="tx2"/>
                </a:solidFill>
                <a:latin typeface="Nokia Pure Headline Ultra Light" panose="020B0204020202020204" pitchFamily="34" charset="0"/>
              </a:defRPr>
            </a:lvl1pPr>
          </a:lstStyle>
          <a:p>
            <a:pPr lvl="0"/>
            <a:r>
              <a:rPr lang="en-US"/>
              <a:t>click to edit Master text styles</a:t>
            </a:r>
          </a:p>
        </p:txBody>
      </p:sp>
      <p:sp>
        <p:nvSpPr>
          <p:cNvPr id="8" name="Text Placeholder 7"/>
          <p:cNvSpPr>
            <a:spLocks noGrp="1"/>
          </p:cNvSpPr>
          <p:nvPr>
            <p:ph type="body" sz="quarter" idx="11"/>
          </p:nvPr>
        </p:nvSpPr>
        <p:spPr>
          <a:xfrm>
            <a:off x="417600" y="2217675"/>
            <a:ext cx="8244000" cy="2030400"/>
          </a:xfrm>
        </p:spPr>
        <p:txBody>
          <a:bodyPr/>
          <a:lstStyle>
            <a:lvl1pPr marL="324000" indent="-324000">
              <a:buFont typeface="Arial" pitchFamily="34" charset="0"/>
              <a:buChar char="•"/>
              <a:tabLst/>
              <a:defRPr>
                <a:latin typeface="+mn-lt"/>
              </a:defRPr>
            </a:lvl1pPr>
            <a:lvl2pPr marL="230188" indent="0">
              <a:buNone/>
              <a:defRPr>
                <a:latin typeface="+mn-lt"/>
              </a:defRPr>
            </a:lvl2pPr>
            <a:lvl3pPr>
              <a:defRPr>
                <a:latin typeface="+mn-lt"/>
              </a:defRPr>
            </a:lvl3pPr>
            <a:lvl4pPr>
              <a:defRPr>
                <a:latin typeface="+mn-lt"/>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Nokia White 0">
    <p:spTree>
      <p:nvGrpSpPr>
        <p:cNvPr id="1" name=""/>
        <p:cNvGrpSpPr/>
        <p:nvPr/>
      </p:nvGrpSpPr>
      <p:grpSpPr>
        <a:xfrm>
          <a:off x="0" y="0"/>
          <a:ext cx="0" cy="0"/>
          <a:chOff x="0" y="0"/>
          <a:chExt cx="0" cy="0"/>
        </a:xfrm>
      </p:grpSpPr>
      <p:pic>
        <p:nvPicPr>
          <p:cNvPr id="4" name="Picture 7"/>
          <p:cNvPicPr>
            <a:picLocks/>
          </p:cNvPicPr>
          <p:nvPr userDrawn="1"/>
        </p:nvPicPr>
        <p:blipFill>
          <a:blip r:embed="rId2" cstate="print"/>
          <a:srcRect/>
          <a:stretch>
            <a:fillRect/>
          </a:stretch>
        </p:blipFill>
        <p:spPr bwMode="auto">
          <a:xfrm>
            <a:off x="8035925" y="4805363"/>
            <a:ext cx="690563" cy="107950"/>
          </a:xfrm>
          <a:prstGeom prst="rect">
            <a:avLst/>
          </a:prstGeom>
          <a:noFill/>
          <a:ln w="9525">
            <a:noFill/>
            <a:miter lim="800000"/>
            <a:headEnd/>
            <a:tailEnd/>
          </a:ln>
        </p:spPr>
      </p:pic>
      <p:sp>
        <p:nvSpPr>
          <p:cNvPr id="5" name="Title 1"/>
          <p:cNvSpPr>
            <a:spLocks noGrp="1"/>
          </p:cNvSpPr>
          <p:nvPr>
            <p:ph type="title"/>
          </p:nvPr>
        </p:nvSpPr>
        <p:spPr>
          <a:xfrm>
            <a:off x="417600" y="279249"/>
            <a:ext cx="8308800" cy="309600"/>
          </a:xfrm>
        </p:spPr>
        <p:txBody>
          <a:bodyPr/>
          <a:lstStyle>
            <a:lvl1pPr>
              <a:defRPr sz="2000" b="0">
                <a:solidFill>
                  <a:schemeClr val="tx1"/>
                </a:solidFill>
                <a:latin typeface="+mj-lt"/>
              </a:defRPr>
            </a:lvl1pPr>
          </a:lstStyle>
          <a:p>
            <a:r>
              <a:rPr lang="en-US"/>
              <a:t>Click to edit Master title style</a:t>
            </a:r>
          </a:p>
        </p:txBody>
      </p:sp>
      <p:sp>
        <p:nvSpPr>
          <p:cNvPr id="3" name="Text Placeholder 2"/>
          <p:cNvSpPr>
            <a:spLocks noGrp="1"/>
          </p:cNvSpPr>
          <p:nvPr>
            <p:ph type="body" sz="quarter" idx="10"/>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lvl="0"/>
            <a:r>
              <a:rPr lang="en-US"/>
              <a:t>Click to edit Master text styles</a:t>
            </a:r>
          </a:p>
        </p:txBody>
      </p:sp>
      <p:sp>
        <p:nvSpPr>
          <p:cNvPr id="6" name="Footer Placeholder 27"/>
          <p:cNvSpPr>
            <a:spLocks noGrp="1"/>
          </p:cNvSpPr>
          <p:nvPr>
            <p:ph type="ftr" sz="quarter" idx="11"/>
          </p:nvPr>
        </p:nvSpPr>
        <p:spPr/>
        <p:txBody>
          <a:bodyPr rtlCol="0"/>
          <a:lstStyle>
            <a:lvl1pPr algn="l" fontAlgn="auto">
              <a:spcBef>
                <a:spcPts val="0"/>
              </a:spcBef>
              <a:spcAft>
                <a:spcPts val="0"/>
              </a:spcAft>
              <a:defRPr sz="800">
                <a:solidFill>
                  <a:srgbClr val="001135"/>
                </a:solidFill>
                <a:latin typeface="+mn-lt"/>
              </a:defRPr>
            </a:lvl1pPr>
          </a:lstStyle>
          <a:p>
            <a:pPr>
              <a:defRPr/>
            </a:pPr>
            <a:endParaRPr lang="en-US"/>
          </a:p>
        </p:txBody>
      </p:sp>
    </p:spTree>
    <p:extLst>
      <p:ext uri="{BB962C8B-B14F-4D97-AF65-F5344CB8AC3E}">
        <p14:creationId xmlns:p14="http://schemas.microsoft.com/office/powerpoint/2010/main" val="11919457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Adam's Ultra Cool Nokia Slide Customization">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val="1092797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418120" y="537790"/>
            <a:ext cx="8227649" cy="301625"/>
          </a:xfrm>
          <a:prstGeom prst="rect">
            <a:avLst/>
          </a:prstGeom>
        </p:spPr>
        <p:txBody>
          <a:bodyPr/>
          <a:lstStyle>
            <a:lvl1pPr marL="0" indent="0">
              <a:buFont typeface="Arial"/>
              <a:buNone/>
              <a:defRPr sz="1800">
                <a:solidFill>
                  <a:schemeClr val="bg2"/>
                </a:solidFill>
                <a:latin typeface="+mj-lt"/>
              </a:defRPr>
            </a:lvl1pPr>
          </a:lstStyle>
          <a:p>
            <a:pPr lvl="0"/>
            <a:r>
              <a:rPr lang="en-US"/>
              <a:t>Click to edit Master text styles</a:t>
            </a:r>
          </a:p>
        </p:txBody>
      </p:sp>
      <p:pic>
        <p:nvPicPr>
          <p:cNvPr id="4" name="Picture 3" descr="Verizon New Logo.png"/>
          <p:cNvPicPr>
            <a:picLocks noChangeAspect="1"/>
          </p:cNvPicPr>
          <p:nvPr userDrawn="1"/>
        </p:nvPicPr>
        <p:blipFill>
          <a:blip r:embed="rId2"/>
          <a:stretch>
            <a:fillRect/>
          </a:stretch>
        </p:blipFill>
        <p:spPr>
          <a:xfrm>
            <a:off x="7152468" y="4764653"/>
            <a:ext cx="695469" cy="222687"/>
          </a:xfrm>
          <a:prstGeom prst="rect">
            <a:avLst/>
          </a:prstGeom>
        </p:spPr>
      </p:pic>
    </p:spTree>
    <p:extLst>
      <p:ext uri="{BB962C8B-B14F-4D97-AF65-F5344CB8AC3E}">
        <p14:creationId xmlns:p14="http://schemas.microsoft.com/office/powerpoint/2010/main" val="2924928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a:t>Click to edit Master text styles</a:t>
            </a:r>
          </a:p>
        </p:txBody>
      </p:sp>
      <p:sp>
        <p:nvSpPr>
          <p:cNvPr id="43" name="Text Placeholder 42"/>
          <p:cNvSpPr>
            <a:spLocks noGrp="1"/>
          </p:cNvSpPr>
          <p:nvPr>
            <p:ph type="body" sz="quarter" idx="1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a:t>Click to edit Master text styles</a:t>
            </a:r>
          </a:p>
        </p:txBody>
      </p:sp>
      <p:sp>
        <p:nvSpPr>
          <p:cNvPr id="4" name="Text Placeholder 3"/>
          <p:cNvSpPr>
            <a:spLocks noGrp="1"/>
          </p:cNvSpPr>
          <p:nvPr>
            <p:ph type="body" sz="quarter" idx="12"/>
          </p:nvPr>
        </p:nvSpPr>
        <p:spPr>
          <a:xfrm>
            <a:off x="417600" y="1080000"/>
            <a:ext cx="8308800" cy="35604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91616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a:t>Click to edit Master title style</a:t>
            </a:r>
          </a:p>
        </p:txBody>
      </p:sp>
      <p:sp>
        <p:nvSpPr>
          <p:cNvPr id="3" name="Rectangle 2"/>
          <p:cNvSpPr/>
          <p:nvPr userDrawn="1"/>
        </p:nvSpPr>
        <p:spPr>
          <a:xfrm>
            <a:off x="632564" y="4616605"/>
            <a:ext cx="3381875" cy="2935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endParaRPr lang="en-CA">
              <a:solidFill>
                <a:schemeClr val="accent4"/>
              </a:solidFill>
            </a:endParaRPr>
          </a:p>
        </p:txBody>
      </p:sp>
      <p:sp>
        <p:nvSpPr>
          <p:cNvPr id="7" name="Rectangle 6"/>
          <p:cNvSpPr/>
          <p:nvPr userDrawn="1"/>
        </p:nvSpPr>
        <p:spPr>
          <a:xfrm>
            <a:off x="351672" y="4782418"/>
            <a:ext cx="3323063" cy="17841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endParaRPr lang="en-CA">
              <a:solidFill>
                <a:schemeClr val="accent4"/>
              </a:solidFill>
            </a:endParaRPr>
          </a:p>
        </p:txBody>
      </p:sp>
    </p:spTree>
    <p:extLst>
      <p:ext uri="{BB962C8B-B14F-4D97-AF65-F5344CB8AC3E}">
        <p14:creationId xmlns:p14="http://schemas.microsoft.com/office/powerpoint/2010/main" val="33296382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417600" y="590400"/>
            <a:ext cx="8308800" cy="309600"/>
          </a:xfrm>
          <a:prstGeom prst="rect">
            <a:avLst/>
          </a:prstGeom>
        </p:spPr>
        <p:txBody>
          <a:bodyPr/>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a:t>Click to edit Master text styles</a:t>
            </a:r>
          </a:p>
        </p:txBody>
      </p:sp>
      <p:sp>
        <p:nvSpPr>
          <p:cNvPr id="68" name="Text Placeholder 42"/>
          <p:cNvSpPr>
            <a:spLocks noGrp="1"/>
          </p:cNvSpPr>
          <p:nvPr>
            <p:ph type="body" sz="quarter" idx="11"/>
          </p:nvPr>
        </p:nvSpPr>
        <p:spPr>
          <a:xfrm>
            <a:off x="417600" y="280800"/>
            <a:ext cx="8308800" cy="309600"/>
          </a:xfrm>
          <a:prstGeom prst="rect">
            <a:avLst/>
          </a:prstGeom>
        </p:spPr>
        <p:txBody>
          <a:bodyPr/>
          <a:lstStyle>
            <a:lvl1pPr marL="0" indent="0">
              <a:buNone/>
              <a:defRPr sz="2000" baseline="0">
                <a:solidFill>
                  <a:schemeClr val="tx1"/>
                </a:solidFill>
                <a:latin typeface="+mj-lt"/>
              </a:defRPr>
            </a:lvl1pPr>
          </a:lstStyle>
          <a:p>
            <a:pPr lvl="0"/>
            <a:r>
              <a:rPr lang="en-US"/>
              <a:t>Click to edit Master text styles</a:t>
            </a:r>
          </a:p>
        </p:txBody>
      </p:sp>
      <p:sp>
        <p:nvSpPr>
          <p:cNvPr id="4" name="Footer Placeholder 27"/>
          <p:cNvSpPr>
            <a:spLocks noGrp="1"/>
          </p:cNvSpPr>
          <p:nvPr>
            <p:ph type="ftr" sz="quarter" idx="12"/>
          </p:nvPr>
        </p:nvSpPr>
        <p:spPr>
          <a:xfrm>
            <a:off x="2692400" y="4816475"/>
            <a:ext cx="2581275" cy="122238"/>
          </a:xfrm>
          <a:prstGeom prst="rect">
            <a:avLst/>
          </a:prstGeom>
        </p:spPr>
        <p:txBody>
          <a:bodyPr vert="horz" wrap="square" lIns="0" tIns="0" rIns="0" bIns="0" numCol="1" anchor="b" anchorCtr="0" compatLnSpc="1">
            <a:prstTxWarp prst="textNoShape">
              <a:avLst/>
            </a:prstTxWarp>
          </a:bodyPr>
          <a:lstStyle>
            <a:lvl1pPr eaLnBrk="1" hangingPunct="1">
              <a:defRPr sz="800" smtClean="0">
                <a:solidFill>
                  <a:srgbClr val="FFFFFF"/>
                </a:solidFill>
                <a:latin typeface="Nokia Pure Text" panose="020B0504040602060303" pitchFamily="34" charset="0"/>
                <a:ea typeface="Nokia Pure Text" panose="020B0504040602060303" pitchFamily="34" charset="0"/>
              </a:defRPr>
            </a:lvl1pPr>
          </a:lstStyle>
          <a:p>
            <a:pPr>
              <a:defRPr/>
            </a:pPr>
            <a:endParaRPr lang="en-US" altLang="en-US"/>
          </a:p>
        </p:txBody>
      </p:sp>
    </p:spTree>
    <p:extLst>
      <p:ext uri="{BB962C8B-B14F-4D97-AF65-F5344CB8AC3E}">
        <p14:creationId xmlns:p14="http://schemas.microsoft.com/office/powerpoint/2010/main" val="40318577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kia White 0">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32225788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p:nvPr>
        </p:nvSpPr>
        <p:spPr>
          <a:xfrm>
            <a:off x="417598" y="1080000"/>
            <a:ext cx="83088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287368759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8118" y="1080000"/>
            <a:ext cx="8308800" cy="3560400"/>
          </a:xfrm>
          <a:prstGeom prst="rect">
            <a:avLst/>
          </a:prstGeom>
        </p:spPr>
        <p:txBody>
          <a:bodyPr lIns="0" tIns="0" rIns="0" bIns="0"/>
          <a:lstStyle>
            <a:lvl1pPr algn="l">
              <a:defRPr sz="1600">
                <a:solidFill>
                  <a:schemeClr val="tx2"/>
                </a:solidFill>
              </a:defRPr>
            </a:lvl1pPr>
            <a:lvl2pPr marL="460800" algn="l">
              <a:defRPr sz="1400">
                <a:solidFill>
                  <a:schemeClr val="tx2"/>
                </a:solidFill>
              </a:defRPr>
            </a:lvl2pPr>
            <a:lvl3pPr marL="691200" indent="-230400" algn="l">
              <a:defRPr sz="1200">
                <a:solidFill>
                  <a:schemeClr val="tx2"/>
                </a:solidFill>
              </a:defRPr>
            </a:lvl3pPr>
            <a:lvl4pPr marL="921600" algn="l">
              <a:defRPr sz="1000">
                <a:solidFill>
                  <a:schemeClr val="tx2"/>
                </a:solidFill>
              </a:defRPr>
            </a:lvl4pPr>
            <a:lvl5pPr marL="1152000" algn="l">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GB">
              <a:solidFill>
                <a:srgbClr val="001135"/>
              </a:solidFill>
              <a:cs typeface="Arial" panose="020B0604020202020204" pitchFamily="34" charset="0"/>
            </a:endParaRPr>
          </a:p>
        </p:txBody>
      </p:sp>
      <p:sp>
        <p:nvSpPr>
          <p:cNvPr id="9"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0"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96930356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40104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a:t>Click to edit Master text styles</a:t>
            </a:r>
          </a:p>
        </p:txBody>
      </p:sp>
      <p:sp>
        <p:nvSpPr>
          <p:cNvPr id="14" name="Text Placeholder 10"/>
          <p:cNvSpPr>
            <a:spLocks noGrp="1"/>
          </p:cNvSpPr>
          <p:nvPr>
            <p:ph type="body" sz="quarter" idx="17"/>
          </p:nvPr>
        </p:nvSpPr>
        <p:spPr>
          <a:xfrm>
            <a:off x="4716000" y="1080000"/>
            <a:ext cx="40104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a:t>Click to edit Master text styles</a:t>
            </a:r>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1807169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latin typeface="+mj-lt"/>
              </a:defRPr>
            </a:lvl1pPr>
            <a:lvl2pPr>
              <a:defRPr>
                <a:latin typeface="+mj-lt"/>
              </a:defRPr>
            </a:lvl2pPr>
            <a:lvl3pPr>
              <a:defRPr>
                <a:latin typeface="+mj-lt"/>
              </a:defRPr>
            </a:lvl3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Nokia White 2">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71" name="think-cell Slide" r:id="rId4" imgW="360" imgH="360" progId="">
                  <p:embed/>
                </p:oleObj>
              </mc:Choice>
              <mc:Fallback>
                <p:oleObj name="think-cell Slide" r:id="rId4" imgW="360" imgH="360" progId="">
                  <p:embed/>
                  <p:pic>
                    <p:nvPicPr>
                      <p:cNvPr id="2" name="Object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Content Placeholder 2"/>
          <p:cNvSpPr>
            <a:spLocks noGrp="1"/>
          </p:cNvSpPr>
          <p:nvPr>
            <p:ph sz="quarter" idx="15"/>
          </p:nvPr>
        </p:nvSpPr>
        <p:spPr>
          <a:xfrm>
            <a:off x="418119" y="1080000"/>
            <a:ext cx="40104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Content Placeholder 2"/>
          <p:cNvSpPr>
            <a:spLocks noGrp="1"/>
          </p:cNvSpPr>
          <p:nvPr>
            <p:ph sz="quarter" idx="19"/>
          </p:nvPr>
        </p:nvSpPr>
        <p:spPr>
          <a:xfrm>
            <a:off x="4716000" y="1080000"/>
            <a:ext cx="40104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2"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10455245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25920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a:t>Click to edit Master text styles</a:t>
            </a:r>
          </a:p>
        </p:txBody>
      </p:sp>
      <p:sp>
        <p:nvSpPr>
          <p:cNvPr id="14" name="Text Placeholder 10"/>
          <p:cNvSpPr>
            <a:spLocks noGrp="1"/>
          </p:cNvSpPr>
          <p:nvPr>
            <p:ph type="body" sz="quarter" idx="17"/>
          </p:nvPr>
        </p:nvSpPr>
        <p:spPr>
          <a:xfrm>
            <a:off x="6120000" y="1080000"/>
            <a:ext cx="25920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a:t>Click to edit Master text styles</a:t>
            </a:r>
          </a:p>
        </p:txBody>
      </p:sp>
      <p:sp>
        <p:nvSpPr>
          <p:cNvPr id="8" name="Text Placeholder 10"/>
          <p:cNvSpPr>
            <a:spLocks noGrp="1"/>
          </p:cNvSpPr>
          <p:nvPr>
            <p:ph type="body" sz="quarter" idx="19"/>
          </p:nvPr>
        </p:nvSpPr>
        <p:spPr>
          <a:xfrm>
            <a:off x="3261600" y="1080000"/>
            <a:ext cx="25920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a:t>Click to edit Master text styles</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3"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5"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12735317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Nokia White 3">
    <p:spTree>
      <p:nvGrpSpPr>
        <p:cNvPr id="1" name=""/>
        <p:cNvGrpSpPr/>
        <p:nvPr/>
      </p:nvGrpSpPr>
      <p:grpSpPr>
        <a:xfrm>
          <a:off x="0" y="0"/>
          <a:ext cx="0" cy="0"/>
          <a:chOff x="0" y="0"/>
          <a:chExt cx="0" cy="0"/>
        </a:xfrm>
      </p:grpSpPr>
      <p:sp>
        <p:nvSpPr>
          <p:cNvPr id="10" name="Content Placeholder 2"/>
          <p:cNvSpPr>
            <a:spLocks noGrp="1"/>
          </p:cNvSpPr>
          <p:nvPr>
            <p:ph sz="quarter" idx="15"/>
          </p:nvPr>
        </p:nvSpPr>
        <p:spPr>
          <a:xfrm>
            <a:off x="418119"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Content Placeholder 2"/>
          <p:cNvSpPr>
            <a:spLocks noGrp="1"/>
          </p:cNvSpPr>
          <p:nvPr>
            <p:ph sz="quarter" idx="19"/>
          </p:nvPr>
        </p:nvSpPr>
        <p:spPr>
          <a:xfrm>
            <a:off x="3261600"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Content Placeholder 2"/>
          <p:cNvSpPr>
            <a:spLocks noGrp="1"/>
          </p:cNvSpPr>
          <p:nvPr>
            <p:ph sz="quarter" idx="20"/>
          </p:nvPr>
        </p:nvSpPr>
        <p:spPr>
          <a:xfrm>
            <a:off x="6120000"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2"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5"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287806817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kia White 4">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18936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94400" y="1080000"/>
            <a:ext cx="18936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a:t>Click to edit Master text styles</a:t>
            </a:r>
          </a:p>
        </p:txBody>
      </p:sp>
      <p:sp>
        <p:nvSpPr>
          <p:cNvPr id="8" name="Text Placeholder 10"/>
          <p:cNvSpPr>
            <a:spLocks noGrp="1"/>
          </p:cNvSpPr>
          <p:nvPr>
            <p:ph type="body" sz="quarter" idx="19"/>
          </p:nvPr>
        </p:nvSpPr>
        <p:spPr>
          <a:xfrm>
            <a:off x="2556000" y="1080000"/>
            <a:ext cx="18936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0"/>
          <p:cNvSpPr>
            <a:spLocks noGrp="1"/>
          </p:cNvSpPr>
          <p:nvPr>
            <p:ph type="body" sz="quarter" idx="20"/>
          </p:nvPr>
        </p:nvSpPr>
        <p:spPr>
          <a:xfrm>
            <a:off x="6832800" y="1080000"/>
            <a:ext cx="18936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a:t>Click to edit Master text styles</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1"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6"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10938852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Nokia White 4">
    <p:spTree>
      <p:nvGrpSpPr>
        <p:cNvPr id="1" name=""/>
        <p:cNvGrpSpPr/>
        <p:nvPr/>
      </p:nvGrpSpPr>
      <p:grpSpPr>
        <a:xfrm>
          <a:off x="0" y="0"/>
          <a:ext cx="0" cy="0"/>
          <a:chOff x="0" y="0"/>
          <a:chExt cx="0" cy="0"/>
        </a:xfrm>
      </p:grpSpPr>
      <p:sp>
        <p:nvSpPr>
          <p:cNvPr id="10" name="Content Placeholder 2"/>
          <p:cNvSpPr>
            <a:spLocks noGrp="1"/>
          </p:cNvSpPr>
          <p:nvPr>
            <p:ph sz="quarter" idx="15"/>
          </p:nvPr>
        </p:nvSpPr>
        <p:spPr>
          <a:xfrm>
            <a:off x="418119"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Content Placeholder 2"/>
          <p:cNvSpPr>
            <a:spLocks noGrp="1"/>
          </p:cNvSpPr>
          <p:nvPr>
            <p:ph sz="quarter" idx="19"/>
          </p:nvPr>
        </p:nvSpPr>
        <p:spPr>
          <a:xfrm>
            <a:off x="25560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Content Placeholder 2"/>
          <p:cNvSpPr>
            <a:spLocks noGrp="1"/>
          </p:cNvSpPr>
          <p:nvPr>
            <p:ph sz="quarter" idx="20"/>
          </p:nvPr>
        </p:nvSpPr>
        <p:spPr>
          <a:xfrm>
            <a:off x="46944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 name="Content Placeholder 2"/>
          <p:cNvSpPr>
            <a:spLocks noGrp="1"/>
          </p:cNvSpPr>
          <p:nvPr>
            <p:ph sz="quarter" idx="21"/>
          </p:nvPr>
        </p:nvSpPr>
        <p:spPr>
          <a:xfrm>
            <a:off x="68328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sp>
        <p:nvSpPr>
          <p:cNvPr id="14"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a:t>Click to edit headline</a:t>
            </a:r>
            <a:endParaRPr lang="en-US"/>
          </a:p>
        </p:txBody>
      </p:sp>
      <p:sp>
        <p:nvSpPr>
          <p:cNvPr id="17"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30491381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418120" y="537790"/>
            <a:ext cx="8227649" cy="301625"/>
          </a:xfrm>
          <a:prstGeom prst="rect">
            <a:avLst/>
          </a:prstGeo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485464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sz="2000" baseline="0"/>
            </a:lvl1pPr>
            <a:lvl2pPr>
              <a:spcAft>
                <a:spcPts val="600"/>
              </a:spcAft>
              <a:defRPr sz="1800"/>
            </a:lvl2pPr>
            <a:lvl3pPr>
              <a:spcAft>
                <a:spcPts val="600"/>
              </a:spcAft>
              <a:defRPr sz="1600"/>
            </a:lvl3pPr>
            <a:lvl4pPr>
              <a:spcAft>
                <a:spcPts val="600"/>
              </a:spcAft>
              <a:defRPr sz="1400"/>
            </a:lvl4pPr>
            <a:lvl5pPr>
              <a:spcAft>
                <a:spcPts val="600"/>
              </a:spcAf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17828913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sz="2000"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sz="2000" baseline="0"/>
            </a:lvl1pPr>
            <a:lvl2pPr marL="0" indent="0">
              <a:spcAft>
                <a:spcPts val="600"/>
              </a:spcAft>
              <a:buNone/>
              <a:defRPr sz="1800"/>
            </a:lvl2pPr>
            <a:lvl3pPr>
              <a:buNone/>
              <a:defRPr/>
            </a:lvl3pPr>
            <a:lvl4pPr>
              <a:buNone/>
              <a:defRPr/>
            </a:lvl4pPr>
            <a:lvl5pPr>
              <a:buNone/>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214265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1265738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4.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image" Target="../media/image4.png"/><Relationship Id="rId5" Type="http://schemas.openxmlformats.org/officeDocument/2006/relationships/slideLayout" Target="../slideLayouts/slideLayout26.xml"/><Relationship Id="rId10" Type="http://schemas.openxmlformats.org/officeDocument/2006/relationships/theme" Target="../theme/theme6.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image" Target="../media/image6.png"/><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image" Target="../media/image5.png"/><Relationship Id="rId2" Type="http://schemas.openxmlformats.org/officeDocument/2006/relationships/slideLayout" Target="../slideLayouts/slideLayout32.xml"/><Relationship Id="rId16" Type="http://schemas.openxmlformats.org/officeDocument/2006/relationships/theme" Target="../theme/theme7.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ags" Target="../tags/tag1.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vmlDrawing" Target="../drawings/vmlDrawing1.vml"/><Relationship Id="rId2" Type="http://schemas.openxmlformats.org/officeDocument/2006/relationships/slideLayout" Target="../slideLayouts/slideLayout47.xml"/><Relationship Id="rId16" Type="http://schemas.openxmlformats.org/officeDocument/2006/relationships/image" Target="../media/image4.pn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theme" Target="../theme/theme8.xml"/><Relationship Id="rId5" Type="http://schemas.openxmlformats.org/officeDocument/2006/relationships/slideLayout" Target="../slideLayouts/slideLayout50.xml"/><Relationship Id="rId15" Type="http://schemas.openxmlformats.org/officeDocument/2006/relationships/image" Target="../media/image10.emf"/><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oleObject" Target="../embeddings/oleObject1.bin"/></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slideLayout" Target="../slideLayouts/slideLayout57.xml"/><Relationship Id="rId1" Type="http://schemas.openxmlformats.org/officeDocument/2006/relationships/slideLayout" Target="../slideLayouts/slideLayout56.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p:spPr>
        <p:txBody>
          <a:bodyPr anchor="ctr"/>
          <a:lstStyle/>
          <a:p>
            <a:pPr>
              <a:defRPr/>
            </a:pPr>
            <a:endParaRPr lang="en-GB">
              <a:latin typeface="+mj-lt"/>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p>
        </p:txBody>
      </p:sp>
      <p:sp>
        <p:nvSpPr>
          <p:cNvPr id="4" name="Text Placeholder 2"/>
          <p:cNvSpPr>
            <a:spLocks noGrp="1"/>
          </p:cNvSpPr>
          <p:nvPr>
            <p:ph type="body" idx="1"/>
          </p:nvPr>
        </p:nvSpPr>
        <p:spPr bwMode="auto">
          <a:xfrm>
            <a:off x="417513" y="674686"/>
            <a:ext cx="8229600" cy="401138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a:solidFill>
                  <a:schemeClr val="tx2"/>
                </a:solidFill>
                <a:latin typeface="+mn-l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a:solidFill>
                  <a:schemeClr val="tx2"/>
                </a:solidFill>
                <a:latin typeface="+mn-lt"/>
                <a:cs typeface="Arial" panose="020B0604020202020204" pitchFamily="34" charset="0"/>
              </a:rPr>
              <a:t>R 18 </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G 65 </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a:solidFill>
                  <a:schemeClr val="tx2"/>
                </a:solidFill>
                <a:latin typeface="+mn-lt"/>
                <a:cs typeface="Arial" panose="020B0604020202020204" pitchFamily="34" charset="0"/>
              </a:rPr>
              <a:t>R 0 </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G 201 </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a:solidFill>
                  <a:schemeClr val="tx2"/>
                </a:solidFill>
                <a:latin typeface="+mn-lt"/>
                <a:cs typeface="Arial" panose="020B0604020202020204" pitchFamily="34" charset="0"/>
              </a:rPr>
              <a:t>R 104</a:t>
            </a:r>
            <a:br>
              <a:rPr lang="en-US" sz="500" b="1">
                <a:solidFill>
                  <a:schemeClr val="tx2"/>
                </a:solidFill>
                <a:latin typeface="+mn-lt"/>
                <a:cs typeface="Arial" panose="020B0604020202020204" pitchFamily="34" charset="0"/>
              </a:rPr>
            </a:br>
            <a:r>
              <a:rPr lang="en-US" sz="500" b="1">
                <a:solidFill>
                  <a:schemeClr val="tx2"/>
                </a:solidFill>
                <a:latin typeface="+mn-lt"/>
                <a:cs typeface="Arial" panose="020B0604020202020204" pitchFamily="34" charset="0"/>
              </a:rPr>
              <a:t>G 113</a:t>
            </a:r>
            <a:br>
              <a:rPr lang="en-US" sz="500" b="1">
                <a:solidFill>
                  <a:schemeClr val="tx2"/>
                </a:solidFill>
                <a:latin typeface="+mn-lt"/>
                <a:cs typeface="Arial" panose="020B0604020202020204" pitchFamily="34" charset="0"/>
              </a:rPr>
            </a:br>
            <a:r>
              <a:rPr lang="en-US" sz="500" b="1">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a:solidFill>
                  <a:schemeClr val="tx2"/>
                </a:solidFill>
                <a:latin typeface="+mn-lt"/>
                <a:cs typeface="Arial" panose="020B0604020202020204" pitchFamily="34" charset="0"/>
              </a:rPr>
              <a:t>R 216</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G 217</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a:solidFill>
                  <a:schemeClr val="tx2"/>
                </a:solidFill>
                <a:latin typeface="+mn-lt"/>
                <a:cs typeface="Arial" panose="020B0604020202020204" pitchFamily="34" charset="0"/>
              </a:rPr>
              <a:t>R 168</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G 187</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chemeClr val="accent1"/>
              </a:buClr>
              <a:defRPr/>
            </a:pPr>
            <a:r>
              <a:rPr lang="en-GB" sz="500" b="1">
                <a:solidFill>
                  <a:schemeClr val="tx2"/>
                </a:solidFill>
                <a:latin typeface="Arial" panose="020B0604020202020204" pitchFamily="34" charset="0"/>
                <a:cs typeface="Arial" panose="020B0604020202020204" pitchFamily="34" charset="0"/>
              </a:rPr>
              <a:t>Core and </a:t>
            </a:r>
            <a:r>
              <a:rPr lang="en-GB" sz="500" b="1">
                <a:solidFill>
                  <a:schemeClr val="tx2"/>
                </a:solidFill>
                <a:latin typeface="+mn-lt"/>
                <a:cs typeface="Arial" panose="020B0604020202020204" pitchFamily="34" charset="0"/>
              </a:rPr>
              <a:t>background</a:t>
            </a:r>
            <a:r>
              <a:rPr lang="en-GB" sz="500" b="1">
                <a:solidFill>
                  <a:schemeClr val="tx2"/>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a:solidFill>
                <a:schemeClr val="tx2"/>
              </a:solidFill>
              <a:latin typeface="Arial" panose="020B0604020202020204" pitchFamily="34" charset="0"/>
              <a:cs typeface="Arial" panose="020B0604020202020204" pitchFamily="34" charset="0"/>
            </a:endParaRPr>
          </a:p>
        </p:txBody>
      </p:sp>
      <p:pic>
        <p:nvPicPr>
          <p:cNvPr id="1050" name="Picture 1"/>
          <p:cNvPicPr>
            <a:picLocks/>
          </p:cNvPicPr>
          <p:nvPr/>
        </p:nvPicPr>
        <p:blipFill>
          <a:blip r:embed="rId5"/>
          <a:srcRect/>
          <a:stretch>
            <a:fillRect/>
          </a:stretch>
        </p:blipFill>
        <p:spPr bwMode="auto">
          <a:xfrm>
            <a:off x="8176002" y="4846406"/>
            <a:ext cx="701675" cy="115887"/>
          </a:xfrm>
          <a:prstGeom prst="rect">
            <a:avLst/>
          </a:prstGeom>
          <a:noFill/>
          <a:ln w="9525">
            <a:noFill/>
            <a:miter lim="800000"/>
            <a:headEnd/>
            <a:tailEnd/>
          </a:ln>
        </p:spPr>
      </p:pic>
      <p:sp>
        <p:nvSpPr>
          <p:cNvPr id="28" name="TextBox 27"/>
          <p:cNvSpPr txBox="1"/>
          <p:nvPr/>
        </p:nvSpPr>
        <p:spPr>
          <a:xfrm>
            <a:off x="1503363" y="4749800"/>
            <a:ext cx="6078537" cy="338138"/>
          </a:xfrm>
          <a:prstGeom prst="rect">
            <a:avLst/>
          </a:prstGeom>
          <a:noFill/>
        </p:spPr>
        <p:txBody>
          <a:bodyPr>
            <a:spAutoFit/>
          </a:bodyPr>
          <a:lstStyle/>
          <a:p>
            <a:pPr>
              <a:defRPr/>
            </a:pPr>
            <a:endParaRPr lang="en-GB" sz="800">
              <a:solidFill>
                <a:schemeClr val="bg2"/>
              </a:solidFill>
              <a:latin typeface="Arial" panose="020B0604020202020204" pitchFamily="34" charset="0"/>
              <a:ea typeface="+mn-ea"/>
              <a:cs typeface="Arial" panose="020B0604020202020204" pitchFamily="34" charset="0"/>
            </a:endParaRPr>
          </a:p>
          <a:p>
            <a:pPr>
              <a:defRPr/>
            </a:pPr>
            <a:endParaRPr lang="en-GB" sz="800">
              <a:solidFill>
                <a:schemeClr val="bg2"/>
              </a:solidFill>
              <a:latin typeface="Arial" panose="020B0604020202020204" pitchFamily="34" charset="0"/>
              <a:ea typeface="+mn-ea"/>
              <a:cs typeface="Arial" panose="020B0604020202020204" pitchFamily="34" charset="0"/>
            </a:endParaRPr>
          </a:p>
        </p:txBody>
      </p:sp>
      <p:sp>
        <p:nvSpPr>
          <p:cNvPr id="29" name="TextBox 28"/>
          <p:cNvSpPr txBox="1"/>
          <p:nvPr/>
        </p:nvSpPr>
        <p:spPr>
          <a:xfrm>
            <a:off x="8176002" y="4988329"/>
            <a:ext cx="861541" cy="127852"/>
          </a:xfrm>
          <a:prstGeom prst="rect">
            <a:avLst/>
          </a:prstGeom>
          <a:noFill/>
        </p:spPr>
        <p:txBody>
          <a:bodyPr wrap="square" lIns="0" tIns="0" rIns="0" bIns="0">
            <a:spAutoFit/>
          </a:bodyPr>
          <a:lstStyle/>
          <a:p>
            <a:pPr>
              <a:defRPr/>
            </a:pPr>
            <a:r>
              <a:rPr lang="en-GB" sz="800">
                <a:solidFill>
                  <a:schemeClr val="bg2"/>
                </a:solidFill>
                <a:latin typeface="+mn-lt"/>
                <a:cs typeface="Arial" charset="0"/>
              </a:rPr>
              <a:t>Confidential</a:t>
            </a:r>
          </a:p>
        </p:txBody>
      </p:sp>
      <p:sp>
        <p:nvSpPr>
          <p:cNvPr id="27" name="TextBox 26"/>
          <p:cNvSpPr txBox="1"/>
          <p:nvPr userDrawn="1"/>
        </p:nvSpPr>
        <p:spPr>
          <a:xfrm>
            <a:off x="149501" y="4962293"/>
            <a:ext cx="508421" cy="153888"/>
          </a:xfrm>
          <a:prstGeom prst="rect">
            <a:avLst/>
          </a:prstGeom>
          <a:noFill/>
        </p:spPr>
        <p:txBody>
          <a:bodyPr wrap="square" lIns="0" tIns="0" rIns="0" bIns="0">
            <a:spAutoFit/>
          </a:bodyPr>
          <a:lstStyle/>
          <a:p>
            <a:pPr>
              <a:defRPr/>
            </a:pPr>
            <a:fld id="{2DAB94D7-D2C8-40D3-A79E-B52295C074A0}" type="slidenum">
              <a:rPr lang="en-GB" sz="1000" smtClean="0">
                <a:solidFill>
                  <a:schemeClr val="bg2"/>
                </a:solidFill>
                <a:latin typeface="+mn-lt"/>
                <a:cs typeface="Arial" charset="0"/>
              </a:rPr>
              <a:pPr>
                <a:defRPr/>
              </a:pPr>
              <a:t>‹#›</a:t>
            </a:fld>
            <a:endParaRPr lang="en-GB" sz="1000">
              <a:solidFill>
                <a:schemeClr val="bg2"/>
              </a:solidFill>
              <a:latin typeface="+mn-lt"/>
              <a:cs typeface="Arial" charset="0"/>
            </a:endParaRPr>
          </a:p>
        </p:txBody>
      </p:sp>
    </p:spTree>
  </p:cSld>
  <p:clrMap bg1="lt1" tx1="dk1" bg2="lt2" tx2="dk2" accent1="accent1" accent2="accent2" accent3="accent3" accent4="accent4" accent5="accent5" accent6="accent6" hlink="hlink" folHlink="folHlink"/>
  <p:sldLayoutIdLst>
    <p:sldLayoutId id="2147483806" r:id="rId1"/>
    <p:sldLayoutId id="2147483805" r:id="rId2"/>
    <p:sldLayoutId id="2147483804" r:id="rId3"/>
  </p:sldLayoutIdLst>
  <p:hf hdr="0" ftr="0" dt="0"/>
  <p:txStyles>
    <p:titleStyle>
      <a:lvl1pPr algn="l" defTabSz="457200" rtl="0" eaLnBrk="1" fontAlgn="base" hangingPunct="1">
        <a:spcBef>
          <a:spcPct val="0"/>
        </a:spcBef>
        <a:spcAft>
          <a:spcPct val="0"/>
        </a:spcAft>
        <a:defRPr sz="20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18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16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1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12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12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p:spPr>
        <p:txBody>
          <a:bodyPr anchor="ctr"/>
          <a:lstStyle/>
          <a:p>
            <a:pPr>
              <a:defRPr/>
            </a:pPr>
            <a:endParaRPr lang="en-GB">
              <a:ln>
                <a:solidFill>
                  <a:schemeClr val="tx1"/>
                </a:solidFill>
              </a:ln>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p:spPr>
        <p:txBody>
          <a:bodyPr anchor="ctr"/>
          <a:lstStyle/>
          <a:p>
            <a:pPr>
              <a:defRPr/>
            </a:pPr>
            <a:endParaRPr lang="en-GB">
              <a:ln>
                <a:solidFill>
                  <a:schemeClr val="tx1"/>
                </a:solidFill>
              </a:ln>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p:spPr>
        <p:txBody>
          <a:bodyPr anchor="ctr"/>
          <a:lstStyle/>
          <a:p>
            <a:pPr>
              <a:defRPr/>
            </a:pPr>
            <a:endParaRPr lang="en-GB">
              <a:ln>
                <a:solidFill>
                  <a:schemeClr val="tx1"/>
                </a:solidFill>
              </a:ln>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p:spPr>
        <p:txBody>
          <a:bodyPr anchor="ctr"/>
          <a:lstStyle/>
          <a:p>
            <a:pPr>
              <a:defRPr/>
            </a:pPr>
            <a:endParaRPr lang="en-GB">
              <a:ln>
                <a:solidFill>
                  <a:schemeClr val="tx1"/>
                </a:solidFill>
              </a:ln>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p:spPr>
        <p:txBody>
          <a:bodyPr anchor="ctr"/>
          <a:lstStyle/>
          <a:p>
            <a:pPr>
              <a:defRPr/>
            </a:pPr>
            <a:endParaRPr lang="en-GB">
              <a:ln>
                <a:solidFill>
                  <a:schemeClr val="tx1"/>
                </a:solidFill>
              </a:ln>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p:spPr>
        <p:txBody>
          <a:bodyPr anchor="ctr"/>
          <a:lstStyle/>
          <a:p>
            <a:pPr>
              <a:defRPr/>
            </a:pPr>
            <a:endParaRPr lang="en-GB">
              <a:ln>
                <a:solidFill>
                  <a:schemeClr val="tx1"/>
                </a:solidFill>
              </a:ln>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p:spPr>
        <p:txBody>
          <a:bodyPr anchor="ctr"/>
          <a:lstStyle/>
          <a:p>
            <a:pPr>
              <a:defRPr/>
            </a:pPr>
            <a:endParaRPr lang="en-GB">
              <a:ln>
                <a:solidFill>
                  <a:schemeClr val="tx1"/>
                </a:solidFill>
              </a:ln>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p:spPr>
        <p:txBody>
          <a:bodyPr anchor="ctr"/>
          <a:lstStyle/>
          <a:p>
            <a:pPr>
              <a:defRPr/>
            </a:pPr>
            <a:endParaRPr lang="en-GB">
              <a:ln>
                <a:solidFill>
                  <a:schemeClr val="tx1"/>
                </a:solidFill>
              </a:ln>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p:spPr>
        <p:txBody>
          <a:bodyPr anchor="ctr"/>
          <a:lstStyle/>
          <a:p>
            <a:pPr>
              <a:defRPr/>
            </a:pPr>
            <a:endParaRPr lang="en-GB">
              <a:ln>
                <a:solidFill>
                  <a:schemeClr val="tx1"/>
                </a:solidFill>
              </a:ln>
              <a:latin typeface="Arial" pitchFamily="34" charset="0"/>
            </a:endParaRPr>
          </a:p>
        </p:txBody>
      </p:sp>
      <p:sp>
        <p:nvSpPr>
          <p:cNvPr id="6155" name="Title Placeholder 1"/>
          <p:cNvSpPr>
            <a:spLocks noGrp="1"/>
          </p:cNvSpPr>
          <p:nvPr>
            <p:ph type="title"/>
          </p:nvPr>
        </p:nvSpPr>
        <p:spPr bwMode="auto">
          <a:xfrm>
            <a:off x="417513" y="2880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a:solidFill>
                  <a:schemeClr val="tx2"/>
                </a:solidFill>
                <a:latin typeface="+mn-l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a:solidFill>
                  <a:schemeClr val="tx2"/>
                </a:solidFill>
                <a:latin typeface="+mn-lt"/>
                <a:cs typeface="Arial" panose="020B0604020202020204" pitchFamily="34" charset="0"/>
              </a:rPr>
              <a:t>R 18 </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G 65 </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a:solidFill>
                  <a:schemeClr val="tx2"/>
                </a:solidFill>
                <a:latin typeface="+mn-lt"/>
                <a:cs typeface="Arial" panose="020B0604020202020204" pitchFamily="34" charset="0"/>
              </a:rPr>
              <a:t>R 0 </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G 201 </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a:solidFill>
                  <a:schemeClr val="tx2"/>
                </a:solidFill>
                <a:latin typeface="+mn-lt"/>
                <a:cs typeface="Arial" panose="020B0604020202020204" pitchFamily="34" charset="0"/>
              </a:rPr>
              <a:t>R 104</a:t>
            </a:r>
            <a:br>
              <a:rPr lang="en-US" sz="500" b="1">
                <a:solidFill>
                  <a:schemeClr val="tx2"/>
                </a:solidFill>
                <a:latin typeface="+mn-lt"/>
                <a:cs typeface="Arial" panose="020B0604020202020204" pitchFamily="34" charset="0"/>
              </a:rPr>
            </a:br>
            <a:r>
              <a:rPr lang="en-US" sz="500" b="1">
                <a:solidFill>
                  <a:schemeClr val="tx2"/>
                </a:solidFill>
                <a:latin typeface="+mn-lt"/>
                <a:cs typeface="Arial" panose="020B0604020202020204" pitchFamily="34" charset="0"/>
              </a:rPr>
              <a:t>G 113</a:t>
            </a:r>
            <a:br>
              <a:rPr lang="en-US" sz="500" b="1">
                <a:solidFill>
                  <a:schemeClr val="tx2"/>
                </a:solidFill>
                <a:latin typeface="+mn-lt"/>
                <a:cs typeface="Arial" panose="020B0604020202020204" pitchFamily="34" charset="0"/>
              </a:rPr>
            </a:br>
            <a:r>
              <a:rPr lang="en-US" sz="500" b="1">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a:solidFill>
                  <a:schemeClr val="tx2"/>
                </a:solidFill>
                <a:latin typeface="+mn-lt"/>
                <a:cs typeface="Arial" panose="020B0604020202020204" pitchFamily="34" charset="0"/>
              </a:rPr>
              <a:t>R 216</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G 217</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a:solidFill>
                  <a:schemeClr val="tx2"/>
                </a:solidFill>
                <a:latin typeface="+mn-lt"/>
                <a:cs typeface="Arial" panose="020B0604020202020204" pitchFamily="34" charset="0"/>
              </a:rPr>
              <a:t>R 168</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G 187</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chemeClr val="accent1"/>
              </a:buClr>
              <a:defRPr/>
            </a:pPr>
            <a:r>
              <a:rPr lang="en-GB" sz="500" b="1">
                <a:solidFill>
                  <a:schemeClr val="tx2"/>
                </a:solidFill>
                <a:latin typeface="+mn-lt"/>
                <a:cs typeface="Arial" panose="020B0604020202020204" pitchFamily="34" charset="0"/>
              </a:rPr>
              <a:t>Core and background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a:solidFill>
                <a:schemeClr val="tx2"/>
              </a:solidFill>
              <a:latin typeface="+mn-lt"/>
              <a:cs typeface="Arial" panose="020B0604020202020204" pitchFamily="34" charset="0"/>
            </a:endParaRPr>
          </a:p>
        </p:txBody>
      </p:sp>
      <p:sp>
        <p:nvSpPr>
          <p:cNvPr id="25" name="Footer Placeholder 4"/>
          <p:cNvSpPr>
            <a:spLocks noGrp="1"/>
          </p:cNvSpPr>
          <p:nvPr>
            <p:ph type="ftr" sz="quarter" idx="3"/>
          </p:nvPr>
        </p:nvSpPr>
        <p:spPr>
          <a:xfrm>
            <a:off x="2692401" y="4816475"/>
            <a:ext cx="2575636" cy="217686"/>
          </a:xfrm>
          <a:prstGeom prst="rect">
            <a:avLst/>
          </a:prstGeom>
        </p:spPr>
        <p:txBody>
          <a:bodyPr/>
          <a:lstStyle>
            <a:lvl1pPr>
              <a:defRPr sz="1000">
                <a:solidFill>
                  <a:schemeClr val="bg1"/>
                </a:solidFill>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Lst>
  <p:hf hdr="0" ftr="0" dt="0"/>
  <p:txStyles>
    <p:titleStyle>
      <a:lvl1pPr algn="l" defTabSz="457200" rtl="0" eaLnBrk="0" fontAlgn="base" hangingPunct="0">
        <a:spcBef>
          <a:spcPct val="0"/>
        </a:spcBef>
        <a:spcAft>
          <a:spcPct val="0"/>
        </a:spcAft>
        <a:defRPr sz="1800" b="1" kern="1200">
          <a:solidFill>
            <a:schemeClr val="tx2"/>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Nokia Pure Headline Light"/>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rgbClr val="00C9FF"/>
              </a:buClr>
              <a:defRPr/>
            </a:pPr>
            <a:r>
              <a:rPr lang="en-US" sz="100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a:solidFill>
                  <a:srgbClr val="FFFFFF"/>
                </a:solidFill>
                <a:latin typeface="Nokia Pure Text Light"/>
                <a:cs typeface="Arial" panose="020B0604020202020204" pitchFamily="34" charset="0"/>
              </a:rPr>
              <a:t>R 18 </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G 65 </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a:solidFill>
                  <a:srgbClr val="FFFFFF"/>
                </a:solidFill>
                <a:latin typeface="Nokia Pure Text Light"/>
                <a:cs typeface="Arial" panose="020B0604020202020204" pitchFamily="34" charset="0"/>
              </a:rPr>
              <a:t>R 0 </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G 201 </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r>
              <a:rPr lang="en-US" sz="500" b="1">
                <a:solidFill>
                  <a:srgbClr val="FFFFFF"/>
                </a:solidFill>
                <a:latin typeface="Nokia Pure Text Light"/>
                <a:cs typeface="Arial" panose="020B0604020202020204" pitchFamily="34" charset="0"/>
              </a:rPr>
              <a:t>R 104</a:t>
            </a:r>
            <a:br>
              <a:rPr lang="en-US" sz="500" b="1">
                <a:solidFill>
                  <a:srgbClr val="FFFFFF"/>
                </a:solidFill>
                <a:latin typeface="Nokia Pure Text Light"/>
                <a:cs typeface="Arial" panose="020B0604020202020204" pitchFamily="34" charset="0"/>
              </a:rPr>
            </a:br>
            <a:r>
              <a:rPr lang="en-US" sz="500" b="1">
                <a:solidFill>
                  <a:srgbClr val="FFFFFF"/>
                </a:solidFill>
                <a:latin typeface="Nokia Pure Text Light"/>
                <a:cs typeface="Arial" panose="020B0604020202020204" pitchFamily="34" charset="0"/>
              </a:rPr>
              <a:t>G 113</a:t>
            </a:r>
            <a:br>
              <a:rPr lang="en-US" sz="500" b="1">
                <a:solidFill>
                  <a:srgbClr val="FFFFFF"/>
                </a:solidFill>
                <a:latin typeface="Nokia Pure Text Light"/>
                <a:cs typeface="Arial" panose="020B0604020202020204" pitchFamily="34" charset="0"/>
              </a:rPr>
            </a:br>
            <a:r>
              <a:rPr lang="en-US" sz="500" b="1">
                <a:solidFill>
                  <a:srgbClr val="FFFFFF"/>
                </a:solidFill>
                <a:latin typeface="Nokia Pure Text Ligh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a:solidFill>
                  <a:srgbClr val="FFFFFF"/>
                </a:solidFill>
                <a:latin typeface="Nokia Pure Text Light"/>
                <a:cs typeface="Arial" panose="020B0604020202020204" pitchFamily="34" charset="0"/>
              </a:rPr>
              <a:t>R 216</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G 217</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a:solidFill>
                  <a:srgbClr val="FFFFFF"/>
                </a:solidFill>
                <a:latin typeface="Nokia Pure Text Light"/>
                <a:cs typeface="Arial" panose="020B0604020202020204" pitchFamily="34" charset="0"/>
              </a:rPr>
              <a:t>R 168</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G 187</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rgbClr val="00C9FF"/>
              </a:buClr>
              <a:defRPr/>
            </a:pPr>
            <a:r>
              <a:rPr lang="en-GB" sz="500" b="1">
                <a:solidFill>
                  <a:srgbClr val="FFFFFF"/>
                </a:solidFill>
                <a:latin typeface="Arial" panose="020B0604020202020204" pitchFamily="34" charset="0"/>
                <a:cs typeface="Arial" panose="020B0604020202020204" pitchFamily="34" charset="0"/>
              </a:rPr>
              <a:t>Core and </a:t>
            </a:r>
            <a:r>
              <a:rPr lang="en-GB" sz="500" b="1">
                <a:solidFill>
                  <a:srgbClr val="FFFFFF"/>
                </a:solidFill>
                <a:latin typeface="Nokia Pure Text Light"/>
                <a:cs typeface="Arial" panose="020B0604020202020204" pitchFamily="34" charset="0"/>
              </a:rPr>
              <a:t>background</a:t>
            </a:r>
            <a:r>
              <a:rPr lang="en-GB" sz="500" b="1">
                <a:solidFill>
                  <a:srgbClr val="FFFFFF"/>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endParaRPr lang="en-US" sz="500" b="1">
              <a:solidFill>
                <a:srgbClr val="FFFFFF"/>
              </a:solidFill>
              <a:latin typeface="Nokia Pure Text Ligh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rgbClr val="00C9FF"/>
              </a:buClr>
              <a:defRPr/>
            </a:pPr>
            <a:endParaRPr lang="en-GB" sz="500" b="1">
              <a:solidFill>
                <a:srgbClr val="FFFFFF"/>
              </a:solidFill>
              <a:latin typeface="Arial" panose="020B0604020202020204" pitchFamily="34" charset="0"/>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GB" sz="600">
              <a:solidFill>
                <a:srgbClr val="68717A"/>
              </a:solidFill>
              <a:cs typeface="Arial" panose="020B0604020202020204" pitchFamily="34" charset="0"/>
            </a:endParaRPr>
          </a:p>
        </p:txBody>
      </p:sp>
      <p:pic>
        <p:nvPicPr>
          <p:cNvPr id="1050" name="Picture 1"/>
          <p:cNvPicPr>
            <a:picLocks/>
          </p:cNvPicPr>
          <p:nvPr/>
        </p:nvPicPr>
        <p:blipFill>
          <a:blip r:embed="rId5"/>
          <a:srcRect/>
          <a:stretch>
            <a:fillRect/>
          </a:stretch>
        </p:blipFill>
        <p:spPr bwMode="auto">
          <a:xfrm>
            <a:off x="7959725" y="4672013"/>
            <a:ext cx="701675" cy="115887"/>
          </a:xfrm>
          <a:prstGeom prst="rect">
            <a:avLst/>
          </a:prstGeom>
          <a:noFill/>
          <a:ln w="9525">
            <a:noFill/>
            <a:miter lim="800000"/>
            <a:headEnd/>
            <a:tailEnd/>
          </a:ln>
        </p:spPr>
      </p:pic>
      <p:sp>
        <p:nvSpPr>
          <p:cNvPr id="28" name="TextBox 27"/>
          <p:cNvSpPr txBox="1"/>
          <p:nvPr/>
        </p:nvSpPr>
        <p:spPr>
          <a:xfrm>
            <a:off x="1503363" y="4749800"/>
            <a:ext cx="6078537" cy="338138"/>
          </a:xfrm>
          <a:prstGeom prst="rect">
            <a:avLst/>
          </a:prstGeom>
          <a:noFill/>
        </p:spPr>
        <p:txBody>
          <a:bodyPr>
            <a:spAutoFit/>
          </a:bodyPr>
          <a:lstStyle/>
          <a:p>
            <a:pPr>
              <a:defRPr/>
            </a:pPr>
            <a:endParaRPr lang="en-GB" sz="800">
              <a:solidFill>
                <a:srgbClr val="68717A"/>
              </a:solidFill>
              <a:latin typeface="Arial" panose="020B0604020202020204" pitchFamily="34" charset="0"/>
              <a:ea typeface="+mn-ea"/>
              <a:cs typeface="Arial" panose="020B0604020202020204" pitchFamily="34" charset="0"/>
            </a:endParaRPr>
          </a:p>
          <a:p>
            <a:pPr>
              <a:defRPr/>
            </a:pPr>
            <a:endParaRPr lang="en-GB" sz="800">
              <a:solidFill>
                <a:srgbClr val="68717A"/>
              </a:solidFill>
              <a:latin typeface="Arial" panose="020B0604020202020204" pitchFamily="34" charset="0"/>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Lst>
  <p:hf hdr="0" ftr="0" dt="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p:cNvPicPr>
          <p:nvPr/>
        </p:nvPicPr>
        <p:blipFill>
          <a:blip r:embed="rId10">
            <a:extLst>
              <a:ext uri="{28A0092B-C50C-407E-A947-70E740481C1C}">
                <a14:useLocalDpi xmlns:a14="http://schemas.microsoft.com/office/drawing/2010/main" val="0"/>
              </a:ext>
            </a:extLst>
          </a:blip>
          <a:stretch>
            <a:fillRect/>
          </a:stretch>
        </p:blipFill>
        <p:spPr>
          <a:xfrm>
            <a:off x="8035200" y="4806000"/>
            <a:ext cx="691200" cy="111597"/>
          </a:xfrm>
          <a:prstGeom prst="rect">
            <a:avLst/>
          </a:prstGeom>
        </p:spPr>
      </p:pic>
      <p:sp>
        <p:nvSpPr>
          <p:cNvPr id="9" name="Title Placeholder 1"/>
          <p:cNvSpPr>
            <a:spLocks noGrp="1"/>
          </p:cNvSpPr>
          <p:nvPr>
            <p:ph type="title"/>
          </p:nvPr>
        </p:nvSpPr>
        <p:spPr bwMode="auto">
          <a:xfrm>
            <a:off x="417600" y="280988"/>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p>
        </p:txBody>
      </p:sp>
    </p:spTree>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86" r:id="rId5"/>
    <p:sldLayoutId id="2147483887" r:id="rId6"/>
    <p:sldLayoutId id="2147483888" r:id="rId7"/>
    <p:sldLayoutId id="2147483897" r:id="rId8"/>
  </p:sldLayoutIdLst>
  <p:hf hdr="0" ftr="0" dt="0"/>
  <p:txStyles>
    <p:titleStyle>
      <a:lvl1pPr algn="l" defTabSz="457200" rtl="0" eaLnBrk="1" fontAlgn="base" hangingPunct="1">
        <a:spcBef>
          <a:spcPct val="0"/>
        </a:spcBef>
        <a:spcAft>
          <a:spcPct val="0"/>
        </a:spcAft>
        <a:defRPr sz="2000" b="0" kern="1200">
          <a:solidFill>
            <a:schemeClr val="tx1"/>
          </a:solidFill>
          <a:latin typeface="+mj-lt"/>
          <a:ea typeface="Nokia Pure Headline Ultra Light" panose="020B0204020202020204" pitchFamily="34"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Nokia Pure Headline Light"/>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p:spPr>
        <p:txBody>
          <a:bodyPr anchor="ctr"/>
          <a:lstStyle/>
          <a:p>
            <a:pPr>
              <a:defRPr/>
            </a:pPr>
            <a:endParaRPr lang="en-GB">
              <a:solidFill>
                <a:srgbClr val="124191"/>
              </a:solidFill>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a:solidFill>
                  <a:srgbClr val="FFFFFF"/>
                </a:solidFill>
                <a:latin typeface="Nokia Pure Text Light"/>
                <a:cs typeface="Arial" panose="020B0604020202020204" pitchFamily="34" charset="0"/>
              </a:rPr>
              <a:t>R 18 </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G 65 </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a:solidFill>
                  <a:srgbClr val="FFFFFF"/>
                </a:solidFill>
                <a:latin typeface="Nokia Pure Text Light"/>
                <a:cs typeface="Arial" panose="020B0604020202020204" pitchFamily="34" charset="0"/>
              </a:rPr>
              <a:t>R 0 </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G 201 </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r>
              <a:rPr lang="en-US" sz="500" b="1">
                <a:solidFill>
                  <a:srgbClr val="FFFFFF"/>
                </a:solidFill>
                <a:latin typeface="Nokia Pure Text Light"/>
                <a:cs typeface="Arial" panose="020B0604020202020204" pitchFamily="34" charset="0"/>
              </a:rPr>
              <a:t>R 104</a:t>
            </a:r>
            <a:br>
              <a:rPr lang="en-US" sz="500" b="1">
                <a:solidFill>
                  <a:srgbClr val="FFFFFF"/>
                </a:solidFill>
                <a:latin typeface="Nokia Pure Text Light"/>
                <a:cs typeface="Arial" panose="020B0604020202020204" pitchFamily="34" charset="0"/>
              </a:rPr>
            </a:br>
            <a:r>
              <a:rPr lang="en-US" sz="500" b="1">
                <a:solidFill>
                  <a:srgbClr val="FFFFFF"/>
                </a:solidFill>
                <a:latin typeface="Nokia Pure Text Light"/>
                <a:cs typeface="Arial" panose="020B0604020202020204" pitchFamily="34" charset="0"/>
              </a:rPr>
              <a:t>G 113</a:t>
            </a:r>
            <a:br>
              <a:rPr lang="en-US" sz="500" b="1">
                <a:solidFill>
                  <a:srgbClr val="FFFFFF"/>
                </a:solidFill>
                <a:latin typeface="Nokia Pure Text Light"/>
                <a:cs typeface="Arial" panose="020B0604020202020204" pitchFamily="34" charset="0"/>
              </a:rPr>
            </a:br>
            <a:r>
              <a:rPr lang="en-US" sz="500" b="1">
                <a:solidFill>
                  <a:srgbClr val="FFFFFF"/>
                </a:solidFill>
                <a:latin typeface="Nokia Pure Text Ligh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a:solidFill>
                  <a:srgbClr val="FFFFFF"/>
                </a:solidFill>
                <a:latin typeface="Nokia Pure Text Light"/>
                <a:cs typeface="Arial" panose="020B0604020202020204" pitchFamily="34" charset="0"/>
              </a:rPr>
              <a:t>R 216</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G 217</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a:solidFill>
                  <a:srgbClr val="FFFFFF"/>
                </a:solidFill>
                <a:latin typeface="Nokia Pure Text Light"/>
                <a:cs typeface="Arial" panose="020B0604020202020204" pitchFamily="34" charset="0"/>
              </a:rPr>
              <a:t>R 168</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G 187</a:t>
            </a:r>
            <a:br>
              <a:rPr lang="en-GB" sz="500" b="1">
                <a:solidFill>
                  <a:srgbClr val="FFFFFF"/>
                </a:solidFill>
                <a:latin typeface="Nokia Pure Text Light"/>
                <a:cs typeface="Arial" panose="020B0604020202020204" pitchFamily="34" charset="0"/>
              </a:rPr>
            </a:br>
            <a:r>
              <a:rPr lang="en-GB" sz="500" b="1">
                <a:solidFill>
                  <a:srgbClr val="FFFFFF"/>
                </a:solidFill>
                <a:latin typeface="Nokia Pure Text Ligh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rgbClr val="00C9FF"/>
              </a:buClr>
              <a:defRPr/>
            </a:pPr>
            <a:r>
              <a:rPr lang="en-GB" sz="500" b="1">
                <a:solidFill>
                  <a:srgbClr val="FFFFFF"/>
                </a:solidFill>
                <a:latin typeface="Arial" panose="020B0604020202020204" pitchFamily="34" charset="0"/>
                <a:cs typeface="Arial" panose="020B0604020202020204" pitchFamily="34" charset="0"/>
              </a:rPr>
              <a:t>Core and </a:t>
            </a:r>
            <a:r>
              <a:rPr lang="en-GB" sz="500" b="1">
                <a:solidFill>
                  <a:srgbClr val="FFFFFF"/>
                </a:solidFill>
                <a:latin typeface="Nokia Pure Text Light"/>
                <a:cs typeface="Arial" panose="020B0604020202020204" pitchFamily="34" charset="0"/>
              </a:rPr>
              <a:t>background</a:t>
            </a:r>
            <a:r>
              <a:rPr lang="en-GB" sz="500" b="1">
                <a:solidFill>
                  <a:srgbClr val="FFFFFF"/>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endParaRPr lang="en-US" sz="500" b="1">
              <a:solidFill>
                <a:srgbClr val="FFFFFF"/>
              </a:solidFill>
              <a:latin typeface="Nokia Pure Text Ligh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rgbClr val="00C9FF"/>
              </a:buClr>
              <a:defRPr/>
            </a:pPr>
            <a:endParaRPr lang="en-GB" sz="500" b="1">
              <a:solidFill>
                <a:srgbClr val="FFFFFF"/>
              </a:solidFill>
              <a:latin typeface="Arial" panose="020B0604020202020204" pitchFamily="34" charset="0"/>
              <a:cs typeface="Arial" panose="020B0604020202020204" pitchFamily="34" charset="0"/>
            </a:endParaRPr>
          </a:p>
        </p:txBody>
      </p:sp>
      <p:pic>
        <p:nvPicPr>
          <p:cNvPr id="1050" name="Picture 1"/>
          <p:cNvPicPr>
            <a:picLocks/>
          </p:cNvPicPr>
          <p:nvPr/>
        </p:nvPicPr>
        <p:blipFill>
          <a:blip r:embed="rId5"/>
          <a:srcRect/>
          <a:stretch>
            <a:fillRect/>
          </a:stretch>
        </p:blipFill>
        <p:spPr bwMode="auto">
          <a:xfrm>
            <a:off x="7959725" y="4672013"/>
            <a:ext cx="701675" cy="115887"/>
          </a:xfrm>
          <a:prstGeom prst="rect">
            <a:avLst/>
          </a:prstGeom>
          <a:noFill/>
          <a:ln w="9525">
            <a:noFill/>
            <a:miter lim="800000"/>
            <a:headEnd/>
            <a:tailEnd/>
          </a:ln>
        </p:spPr>
      </p:pic>
      <p:sp>
        <p:nvSpPr>
          <p:cNvPr id="28" name="TextBox 27"/>
          <p:cNvSpPr txBox="1"/>
          <p:nvPr/>
        </p:nvSpPr>
        <p:spPr>
          <a:xfrm>
            <a:off x="1503363" y="4749800"/>
            <a:ext cx="6078537" cy="338138"/>
          </a:xfrm>
          <a:prstGeom prst="rect">
            <a:avLst/>
          </a:prstGeom>
          <a:noFill/>
        </p:spPr>
        <p:txBody>
          <a:bodyPr>
            <a:spAutoFit/>
          </a:bodyPr>
          <a:lstStyle/>
          <a:p>
            <a:pPr>
              <a:defRPr/>
            </a:pPr>
            <a:endParaRPr lang="en-GB" sz="800">
              <a:solidFill>
                <a:srgbClr val="68717A"/>
              </a:solidFill>
              <a:latin typeface="Arial" panose="020B0604020202020204" pitchFamily="34" charset="0"/>
              <a:ea typeface="+mn-ea"/>
              <a:cs typeface="Arial" panose="020B0604020202020204" pitchFamily="34" charset="0"/>
            </a:endParaRPr>
          </a:p>
          <a:p>
            <a:pPr>
              <a:defRPr/>
            </a:pPr>
            <a:endParaRPr lang="en-GB" sz="800">
              <a:solidFill>
                <a:srgbClr val="68717A"/>
              </a:solidFill>
              <a:latin typeface="Arial" panose="020B0604020202020204" pitchFamily="34" charset="0"/>
              <a:ea typeface="+mn-ea"/>
              <a:cs typeface="Arial" panose="020B0604020202020204" pitchFamily="34" charset="0"/>
            </a:endParaRPr>
          </a:p>
        </p:txBody>
      </p:sp>
      <p:sp>
        <p:nvSpPr>
          <p:cNvPr id="29" name="TextBox 28"/>
          <p:cNvSpPr txBox="1"/>
          <p:nvPr/>
        </p:nvSpPr>
        <p:spPr>
          <a:xfrm>
            <a:off x="432000" y="4787900"/>
            <a:ext cx="6078537" cy="123825"/>
          </a:xfrm>
          <a:prstGeom prst="rect">
            <a:avLst/>
          </a:prstGeom>
          <a:noFill/>
        </p:spPr>
        <p:txBody>
          <a:bodyPr lIns="0" tIns="0" rIns="0" bIns="0">
            <a:spAutoFit/>
          </a:bodyPr>
          <a:lstStyle/>
          <a:p>
            <a:pPr>
              <a:defRPr/>
            </a:pPr>
            <a:r>
              <a:rPr lang="en-GB" sz="800">
                <a:solidFill>
                  <a:srgbClr val="68717A"/>
                </a:solidFill>
                <a:latin typeface="Nokia Pure Text Light"/>
                <a:cs typeface="Arial" charset="0"/>
              </a:rPr>
              <a:t>Confidential</a:t>
            </a: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Lst>
  <p:hf hdr="0" ftr="0" dt="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417600" y="280988"/>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p>
        </p:txBody>
      </p:sp>
      <p:sp>
        <p:nvSpPr>
          <p:cNvPr id="37" name="Slide Number Placeholder 5"/>
          <p:cNvSpPr txBox="1">
            <a:spLocks/>
          </p:cNvSpPr>
          <p:nvPr/>
        </p:nvSpPr>
        <p:spPr>
          <a:xfrm>
            <a:off x="419102"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rgbClr val="001135"/>
                </a:solidFill>
                <a:cs typeface="Arial" panose="020B0604020202020204" pitchFamily="34" charset="0"/>
              </a:rPr>
              <a:pPr>
                <a:defRPr/>
              </a:pPr>
              <a:t>‹#›</a:t>
            </a:fld>
            <a:endParaRPr lang="en-GB">
              <a:solidFill>
                <a:srgbClr val="001135"/>
              </a:solidFill>
              <a:cs typeface="Arial" panose="020B0604020202020204" pitchFamily="34" charset="0"/>
            </a:endParaRPr>
          </a:p>
        </p:txBody>
      </p:sp>
      <p:sp>
        <p:nvSpPr>
          <p:cNvPr id="38" name="TextBox 37"/>
          <p:cNvSpPr txBox="1"/>
          <p:nvPr/>
        </p:nvSpPr>
        <p:spPr>
          <a:xfrm>
            <a:off x="657000" y="4816800"/>
            <a:ext cx="1800000" cy="122237"/>
          </a:xfrm>
          <a:prstGeom prst="rect">
            <a:avLst/>
          </a:prstGeom>
          <a:noFill/>
        </p:spPr>
        <p:txBody>
          <a:bodyPr wrap="square" lIns="0" tIns="0" rIns="0" bIns="0" anchor="b">
            <a:spAutoFit/>
          </a:bodyPr>
          <a:lstStyle/>
          <a:p>
            <a:r>
              <a:rPr lang="en-GB" sz="800">
                <a:solidFill>
                  <a:srgbClr val="001135"/>
                </a:solidFill>
                <a:latin typeface="Nokia Pure Text Light"/>
                <a:cs typeface="Arial" charset="0"/>
              </a:rPr>
              <a:t>© Nokia 2016</a:t>
            </a:r>
          </a:p>
        </p:txBody>
      </p:sp>
      <p:sp>
        <p:nvSpPr>
          <p:cNvPr id="3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pic>
        <p:nvPicPr>
          <p:cNvPr id="3" name="Picture 2"/>
          <p:cNvPicPr>
            <a:picLocks/>
          </p:cNvPicPr>
          <p:nvPr/>
        </p:nvPicPr>
        <p:blipFill>
          <a:blip r:embed="rId11">
            <a:extLst>
              <a:ext uri="{28A0092B-C50C-407E-A947-70E740481C1C}">
                <a14:useLocalDpi xmlns:a14="http://schemas.microsoft.com/office/drawing/2010/main" val="0"/>
              </a:ext>
            </a:extLst>
          </a:blip>
          <a:stretch>
            <a:fillRect/>
          </a:stretch>
        </p:blipFill>
        <p:spPr>
          <a:xfrm>
            <a:off x="8035200" y="4806000"/>
            <a:ext cx="691200" cy="111597"/>
          </a:xfrm>
          <a:prstGeom prst="rect">
            <a:avLst/>
          </a:prstGeom>
        </p:spPr>
      </p:pic>
    </p:spTree>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Lst>
  <p:hf hdr="0" ftr="0" dt="0"/>
  <p:txStyles>
    <p:titleStyle>
      <a:lvl1pPr algn="l" defTabSz="457200" rtl="0" eaLnBrk="1" fontAlgn="base" hangingPunct="1">
        <a:spcBef>
          <a:spcPct val="0"/>
        </a:spcBef>
        <a:spcAft>
          <a:spcPct val="0"/>
        </a:spcAft>
        <a:defRPr sz="2000" b="0" kern="1200">
          <a:solidFill>
            <a:schemeClr val="tx1"/>
          </a:solidFill>
          <a:latin typeface="+mj-lt"/>
          <a:ea typeface="Nokia Pure Headline Ultra Light" panose="020B0204020202020204" pitchFamily="34"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Title Placeholder 1"/>
          <p:cNvSpPr>
            <a:spLocks noGrp="1"/>
          </p:cNvSpPr>
          <p:nvPr>
            <p:ph type="title"/>
          </p:nvPr>
        </p:nvSpPr>
        <p:spPr bwMode="auto">
          <a:xfrm>
            <a:off x="417513" y="280988"/>
            <a:ext cx="8308975" cy="3095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10243" name="Rechteck 52">
            <a:hlinkClick r:id="" action="ppaction://hlinkshowjump?jump=nextslide"/>
          </p:cNvPr>
          <p:cNvSpPr>
            <a:spLocks noChangeArrowheads="1"/>
          </p:cNvSpPr>
          <p:nvPr userDrawn="1"/>
        </p:nvSpPr>
        <p:spPr bwMode="auto">
          <a:xfrm>
            <a:off x="8712200" y="842963"/>
            <a:ext cx="431800" cy="3565525"/>
          </a:xfrm>
          <a:prstGeom prst="rect">
            <a:avLst/>
          </a:prstGeom>
          <a:solidFill>
            <a:schemeClr val="bg1">
              <a:alpha val="0"/>
            </a:schemeClr>
          </a:solidFill>
          <a:ln w="9525">
            <a:noFill/>
            <a:miter lim="800000"/>
            <a:headEnd/>
            <a:tailEnd/>
          </a:ln>
        </p:spPr>
        <p:txBody>
          <a:bodyPr anchor="ctr">
            <a:spAutoFit/>
          </a:bodyPr>
          <a:lstStyle/>
          <a:p>
            <a:pPr algn="ctr" defTabSz="603250" eaLnBrk="1" hangingPunct="1">
              <a:lnSpc>
                <a:spcPct val="90000"/>
              </a:lnSpc>
              <a:spcAft>
                <a:spcPts val="600"/>
              </a:spcAft>
              <a:buSzPct val="100000"/>
            </a:pPr>
            <a:endParaRPr lang="en-US" sz="1400">
              <a:solidFill>
                <a:srgbClr val="124191"/>
              </a:solidFill>
              <a:latin typeface="Nokia Pure Text Light" pitchFamily="34" charset="0"/>
            </a:endParaRPr>
          </a:p>
        </p:txBody>
      </p:sp>
      <p:sp>
        <p:nvSpPr>
          <p:cNvPr id="40" name="Footer Placeholder 27"/>
          <p:cNvSpPr>
            <a:spLocks noGrp="1"/>
          </p:cNvSpPr>
          <p:nvPr>
            <p:ph type="ftr" sz="quarter" idx="3"/>
          </p:nvPr>
        </p:nvSpPr>
        <p:spPr>
          <a:xfrm>
            <a:off x="2692400" y="4816475"/>
            <a:ext cx="2581275" cy="122238"/>
          </a:xfrm>
          <a:prstGeom prst="rect">
            <a:avLst/>
          </a:prstGeom>
        </p:spPr>
        <p:txBody>
          <a:bodyPr vert="horz" wrap="square" lIns="0" tIns="0" rIns="0" bIns="0" numCol="1" anchor="b" anchorCtr="0" compatLnSpc="1">
            <a:prstTxWarp prst="textNoShape">
              <a:avLst/>
            </a:prstTxWarp>
          </a:bodyPr>
          <a:lstStyle>
            <a:lvl1pPr eaLnBrk="1" hangingPunct="1">
              <a:defRPr sz="800" smtClean="0">
                <a:solidFill>
                  <a:srgbClr val="001135"/>
                </a:solidFill>
                <a:latin typeface="Nokia Pure Text Light" panose="020B0304040602060303" pitchFamily="34" charset="0"/>
              </a:defRPr>
            </a:lvl1pPr>
          </a:lstStyle>
          <a:p>
            <a:pPr>
              <a:defRPr/>
            </a:pPr>
            <a:endParaRPr lang="en-US" altLang="en-US"/>
          </a:p>
        </p:txBody>
      </p:sp>
      <p:sp>
        <p:nvSpPr>
          <p:cNvPr id="39" name="Slide Number Placeholder 5"/>
          <p:cNvSpPr txBox="1">
            <a:spLocks/>
          </p:cNvSpPr>
          <p:nvPr userDrawn="1"/>
        </p:nvSpPr>
        <p:spPr>
          <a:xfrm>
            <a:off x="419100" y="4827588"/>
            <a:ext cx="144463" cy="122237"/>
          </a:xfrm>
          <a:prstGeom prst="rect">
            <a:avLst/>
          </a:prstGeom>
        </p:spPr>
        <p:txBody>
          <a:bodyPr lIns="0" tIns="0" rIns="0" bIns="0" anchor="b">
            <a:spAutoFit/>
          </a:bodyPr>
          <a:lstStyle/>
          <a:p>
            <a:pPr eaLnBrk="1" hangingPunct="1"/>
            <a:fld id="{F62DCEBA-E261-4225-A539-F70BF8ED6F9C}" type="slidenum">
              <a:rPr lang="en-GB" altLang="en-US" sz="800">
                <a:solidFill>
                  <a:srgbClr val="001135"/>
                </a:solidFill>
                <a:latin typeface="Nokia Pure Text Light" pitchFamily="34" charset="0"/>
              </a:rPr>
              <a:pPr eaLnBrk="1" hangingPunct="1"/>
              <a:t>‹#›</a:t>
            </a:fld>
            <a:endParaRPr lang="en-GB" altLang="en-US" sz="1000">
              <a:solidFill>
                <a:srgbClr val="001135"/>
              </a:solidFill>
              <a:latin typeface="Nokia Pure Text Light" pitchFamily="34" charset="0"/>
            </a:endParaRPr>
          </a:p>
        </p:txBody>
      </p:sp>
      <p:sp>
        <p:nvSpPr>
          <p:cNvPr id="10246" name="TextBox 40"/>
          <p:cNvSpPr txBox="1">
            <a:spLocks noChangeArrowheads="1"/>
          </p:cNvSpPr>
          <p:nvPr userDrawn="1"/>
        </p:nvSpPr>
        <p:spPr bwMode="auto">
          <a:xfrm>
            <a:off x="657225" y="4827588"/>
            <a:ext cx="1800225" cy="122237"/>
          </a:xfrm>
          <a:prstGeom prst="rect">
            <a:avLst/>
          </a:prstGeom>
          <a:noFill/>
          <a:ln w="9525">
            <a:noFill/>
            <a:miter lim="800000"/>
            <a:headEnd/>
            <a:tailEnd/>
          </a:ln>
        </p:spPr>
        <p:txBody>
          <a:bodyPr lIns="0" tIns="0" rIns="0" bIns="0" anchor="b">
            <a:spAutoFit/>
          </a:bodyPr>
          <a:lstStyle/>
          <a:p>
            <a:pPr defTabSz="457200" eaLnBrk="1" hangingPunct="1"/>
            <a:r>
              <a:rPr lang="en-GB" sz="800">
                <a:solidFill>
                  <a:srgbClr val="001135"/>
                </a:solidFill>
                <a:latin typeface="Nokia Pure Text Light" pitchFamily="34" charset="0"/>
              </a:rPr>
              <a:t>© Nokia 2016</a:t>
            </a:r>
          </a:p>
        </p:txBody>
      </p:sp>
      <p:pic>
        <p:nvPicPr>
          <p:cNvPr id="10247" name="Picture 41"/>
          <p:cNvPicPr>
            <a:picLocks/>
          </p:cNvPicPr>
          <p:nvPr userDrawn="1"/>
        </p:nvPicPr>
        <p:blipFill>
          <a:blip r:embed="rId17" cstate="print"/>
          <a:srcRect/>
          <a:stretch>
            <a:fillRect/>
          </a:stretch>
        </p:blipFill>
        <p:spPr bwMode="auto">
          <a:xfrm>
            <a:off x="8035925" y="4816475"/>
            <a:ext cx="690563" cy="112713"/>
          </a:xfrm>
          <a:prstGeom prst="rect">
            <a:avLst/>
          </a:prstGeom>
          <a:noFill/>
          <a:ln w="9525">
            <a:noFill/>
            <a:miter lim="800000"/>
            <a:headEnd/>
            <a:tailEnd/>
          </a:ln>
        </p:spPr>
      </p:pic>
      <p:pic>
        <p:nvPicPr>
          <p:cNvPr id="8" name="Picture 7" descr="Verizon New Logo.png"/>
          <p:cNvPicPr>
            <a:picLocks noChangeAspect="1"/>
          </p:cNvPicPr>
          <p:nvPr userDrawn="1"/>
        </p:nvPicPr>
        <p:blipFill>
          <a:blip r:embed="rId18"/>
          <a:stretch>
            <a:fillRect/>
          </a:stretch>
        </p:blipFill>
        <p:spPr>
          <a:xfrm>
            <a:off x="7013560" y="4725027"/>
            <a:ext cx="1022365" cy="327358"/>
          </a:xfrm>
          <a:prstGeom prst="rect">
            <a:avLst/>
          </a:prstGeom>
        </p:spPr>
      </p:pic>
    </p:spTree>
    <p:extLst>
      <p:ext uri="{BB962C8B-B14F-4D97-AF65-F5344CB8AC3E}">
        <p14:creationId xmlns:p14="http://schemas.microsoft.com/office/powerpoint/2010/main" val="4070847598"/>
      </p:ext>
    </p:extLst>
  </p:cSld>
  <p:clrMap bg1="lt1" tx1="dk1" bg2="lt2" tx2="dk2" accent1="accent1" accent2="accent2" accent3="accent3" accent4="accent4" accent5="accent5" accent6="accent6" hlink="hlink" folHlink="folHlink"/>
  <p:sldLayoutIdLst>
    <p:sldLayoutId id="2147483847" r:id="rId1"/>
    <p:sldLayoutId id="2147483849"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Lst>
  <p:hf hdr="0" ftr="0" dt="0"/>
  <p:txStyles>
    <p:titleStyle>
      <a:lvl1pPr algn="l" defTabSz="457200" rtl="0" eaLnBrk="0" fontAlgn="base" hangingPunct="0">
        <a:spcBef>
          <a:spcPct val="0"/>
        </a:spcBef>
        <a:spcAft>
          <a:spcPct val="0"/>
        </a:spcAft>
        <a:defRPr sz="2000" kern="1200">
          <a:solidFill>
            <a:schemeClr val="tx1"/>
          </a:solidFill>
          <a:latin typeface="+mj-lt"/>
          <a:ea typeface="Nokia Pure Headline Ultra Light" panose="020B0204020202020204" pitchFamily="34" charset="0"/>
          <a:cs typeface="Arial"/>
        </a:defRPr>
      </a:lvl1pPr>
      <a:lvl2pPr algn="l" defTabSz="457200" rtl="0" eaLnBrk="0" fontAlgn="base" hangingPunct="0">
        <a:spcBef>
          <a:spcPct val="0"/>
        </a:spcBef>
        <a:spcAft>
          <a:spcPct val="0"/>
        </a:spcAft>
        <a:defRPr sz="2000">
          <a:solidFill>
            <a:schemeClr val="tx1"/>
          </a:solidFill>
          <a:latin typeface="Nokia Pure Headline Light" panose="020B0304040602060303" pitchFamily="34" charset="0"/>
          <a:ea typeface="Nokia Pure Headline Ultra Light" panose="020B0204040602060303" pitchFamily="34" charset="0"/>
          <a:cs typeface="Arial" pitchFamily="34" charset="0"/>
        </a:defRPr>
      </a:lvl2pPr>
      <a:lvl3pPr algn="l" defTabSz="457200" rtl="0" eaLnBrk="0" fontAlgn="base" hangingPunct="0">
        <a:spcBef>
          <a:spcPct val="0"/>
        </a:spcBef>
        <a:spcAft>
          <a:spcPct val="0"/>
        </a:spcAft>
        <a:defRPr sz="2000">
          <a:solidFill>
            <a:schemeClr val="tx1"/>
          </a:solidFill>
          <a:latin typeface="Nokia Pure Headline Light" panose="020B0304040602060303" pitchFamily="34" charset="0"/>
          <a:ea typeface="Nokia Pure Headline Ultra Light" panose="020B0204040602060303" pitchFamily="34" charset="0"/>
          <a:cs typeface="Arial" pitchFamily="34" charset="0"/>
        </a:defRPr>
      </a:lvl3pPr>
      <a:lvl4pPr algn="l" defTabSz="457200" rtl="0" eaLnBrk="0" fontAlgn="base" hangingPunct="0">
        <a:spcBef>
          <a:spcPct val="0"/>
        </a:spcBef>
        <a:spcAft>
          <a:spcPct val="0"/>
        </a:spcAft>
        <a:defRPr sz="2000">
          <a:solidFill>
            <a:schemeClr val="tx1"/>
          </a:solidFill>
          <a:latin typeface="Nokia Pure Headline Light" panose="020B0304040602060303" pitchFamily="34" charset="0"/>
          <a:ea typeface="Nokia Pure Headline Ultra Light" panose="020B0204040602060303" pitchFamily="34" charset="0"/>
          <a:cs typeface="Arial" pitchFamily="34" charset="0"/>
        </a:defRPr>
      </a:lvl4pPr>
      <a:lvl5pPr algn="l" defTabSz="457200" rtl="0" eaLnBrk="0" fontAlgn="base" hangingPunct="0">
        <a:spcBef>
          <a:spcPct val="0"/>
        </a:spcBef>
        <a:spcAft>
          <a:spcPct val="0"/>
        </a:spcAft>
        <a:defRPr sz="2000">
          <a:solidFill>
            <a:schemeClr val="tx1"/>
          </a:solidFill>
          <a:latin typeface="Nokia Pure Headline Light" panose="020B0304040602060303" pitchFamily="34" charset="0"/>
          <a:ea typeface="Nokia Pure Headline Ultra Light" panose="020B0204040602060303" pitchFamily="34"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pitchFamily="34"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pitchFamily="34"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pitchFamily="34"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47" name="think-cell Slide" r:id="rId14" imgW="360" imgH="360" progId="">
                  <p:embed/>
                </p:oleObj>
              </mc:Choice>
              <mc:Fallback>
                <p:oleObj name="think-cell Slide" r:id="rId14" imgW="360" imgH="360" progId="">
                  <p:embed/>
                  <p:pic>
                    <p:nvPicPr>
                      <p:cNvPr id="4" name="Object 3" hidden="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Placeholder 1"/>
          <p:cNvSpPr>
            <a:spLocks noGrp="1"/>
          </p:cNvSpPr>
          <p:nvPr>
            <p:ph type="title"/>
          </p:nvPr>
        </p:nvSpPr>
        <p:spPr bwMode="auto">
          <a:xfrm>
            <a:off x="417600" y="280988"/>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p>
        </p:txBody>
      </p:sp>
      <p:sp>
        <p:nvSpPr>
          <p:cNvPr id="37" name="Slide Number Placeholder 5"/>
          <p:cNvSpPr txBox="1">
            <a:spLocks/>
          </p:cNvSpPr>
          <p:nvPr/>
        </p:nvSpPr>
        <p:spPr>
          <a:xfrm>
            <a:off x="419102"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rgbClr val="001135"/>
                </a:solidFill>
                <a:cs typeface="Arial" panose="020B0604020202020204" pitchFamily="34" charset="0"/>
              </a:rPr>
              <a:pPr>
                <a:defRPr/>
              </a:pPr>
              <a:t>‹#›</a:t>
            </a:fld>
            <a:endParaRPr lang="en-GB">
              <a:solidFill>
                <a:srgbClr val="001135"/>
              </a:solidFill>
              <a:cs typeface="Arial" panose="020B0604020202020204" pitchFamily="34" charset="0"/>
            </a:endParaRPr>
          </a:p>
        </p:txBody>
      </p:sp>
      <p:sp>
        <p:nvSpPr>
          <p:cNvPr id="38" name="TextBox 37"/>
          <p:cNvSpPr txBox="1"/>
          <p:nvPr/>
        </p:nvSpPr>
        <p:spPr>
          <a:xfrm>
            <a:off x="657000" y="4816800"/>
            <a:ext cx="1800000" cy="122237"/>
          </a:xfrm>
          <a:prstGeom prst="rect">
            <a:avLst/>
          </a:prstGeom>
          <a:noFill/>
        </p:spPr>
        <p:txBody>
          <a:bodyPr wrap="square" lIns="0" tIns="0" rIns="0" bIns="0" anchor="b">
            <a:spAutoFit/>
          </a:bodyPr>
          <a:lstStyle/>
          <a:p>
            <a:r>
              <a:rPr lang="en-GB" sz="800">
                <a:solidFill>
                  <a:srgbClr val="001135"/>
                </a:solidFill>
                <a:latin typeface="Nokia Pure Text Light"/>
                <a:cs typeface="Arial" charset="0"/>
              </a:rPr>
              <a:t>© Nokia 2016</a:t>
            </a:r>
          </a:p>
        </p:txBody>
      </p:sp>
      <p:sp>
        <p:nvSpPr>
          <p:cNvPr id="3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endParaRPr lang="en-US">
              <a:solidFill>
                <a:srgbClr val="001135"/>
              </a:solidFill>
              <a:cs typeface="Arial" panose="020B0604020202020204" pitchFamily="34" charset="0"/>
            </a:endParaRPr>
          </a:p>
        </p:txBody>
      </p:sp>
      <p:pic>
        <p:nvPicPr>
          <p:cNvPr id="3" name="Picture 2"/>
          <p:cNvPicPr>
            <a:picLocks/>
          </p:cNvPicPr>
          <p:nvPr/>
        </p:nvPicPr>
        <p:blipFill>
          <a:blip r:embed="rId16">
            <a:extLst>
              <a:ext uri="{28A0092B-C50C-407E-A947-70E740481C1C}">
                <a14:useLocalDpi xmlns:a14="http://schemas.microsoft.com/office/drawing/2010/main" val="0"/>
              </a:ext>
            </a:extLst>
          </a:blip>
          <a:stretch>
            <a:fillRect/>
          </a:stretch>
        </p:blipFill>
        <p:spPr>
          <a:xfrm>
            <a:off x="8035200" y="4806000"/>
            <a:ext cx="691200" cy="111597"/>
          </a:xfrm>
          <a:prstGeom prst="rect">
            <a:avLst/>
          </a:prstGeom>
        </p:spPr>
      </p:pic>
    </p:spTree>
    <p:extLst>
      <p:ext uri="{BB962C8B-B14F-4D97-AF65-F5344CB8AC3E}">
        <p14:creationId xmlns:p14="http://schemas.microsoft.com/office/powerpoint/2010/main" val="1972535942"/>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Lst>
  <p:hf hdr="0" ftr="0" dt="0"/>
  <p:txStyles>
    <p:titleStyle>
      <a:lvl1pPr algn="l" defTabSz="457200" rtl="0" eaLnBrk="1" fontAlgn="base" hangingPunct="1">
        <a:spcBef>
          <a:spcPct val="0"/>
        </a:spcBef>
        <a:spcAft>
          <a:spcPct val="0"/>
        </a:spcAft>
        <a:defRPr sz="2000" b="0" kern="1200">
          <a:solidFill>
            <a:schemeClr val="tx1"/>
          </a:solidFill>
          <a:latin typeface="+mj-lt"/>
          <a:ea typeface="Nokia Pure Headline Ultra Light" panose="020B0204020202020204" pitchFamily="34"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p:spPr>
        <p:txBody>
          <a:bodyPr anchor="ctr"/>
          <a:lstStyle/>
          <a:p>
            <a:pPr>
              <a:defRPr/>
            </a:pPr>
            <a:endParaRPr lang="en-GB">
              <a:latin typeface="+mj-lt"/>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p:spPr>
        <p:txBody>
          <a:bodyPr anchor="ctr"/>
          <a:lstStyle/>
          <a:p>
            <a:pPr>
              <a:defRPr/>
            </a:pPr>
            <a:endParaRPr lang="en-GB">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a:solidFill>
                  <a:schemeClr val="tx2"/>
                </a:solidFill>
                <a:latin typeface="+mn-l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a:solidFill>
                  <a:schemeClr val="tx2"/>
                </a:solidFill>
                <a:latin typeface="+mn-lt"/>
                <a:cs typeface="Arial" panose="020B0604020202020204" pitchFamily="34" charset="0"/>
              </a:rPr>
              <a:t>R 18 </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G 65 </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a:solidFill>
                  <a:schemeClr val="tx2"/>
                </a:solidFill>
                <a:latin typeface="+mn-lt"/>
                <a:cs typeface="Arial" panose="020B0604020202020204" pitchFamily="34" charset="0"/>
              </a:rPr>
              <a:t>R 0 </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G 201 </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a:solidFill>
                  <a:schemeClr val="tx2"/>
                </a:solidFill>
                <a:latin typeface="+mn-lt"/>
                <a:cs typeface="Arial" panose="020B0604020202020204" pitchFamily="34" charset="0"/>
              </a:rPr>
              <a:t>R 104</a:t>
            </a:r>
            <a:br>
              <a:rPr lang="en-US" sz="500" b="1">
                <a:solidFill>
                  <a:schemeClr val="tx2"/>
                </a:solidFill>
                <a:latin typeface="+mn-lt"/>
                <a:cs typeface="Arial" panose="020B0604020202020204" pitchFamily="34" charset="0"/>
              </a:rPr>
            </a:br>
            <a:r>
              <a:rPr lang="en-US" sz="500" b="1">
                <a:solidFill>
                  <a:schemeClr val="tx2"/>
                </a:solidFill>
                <a:latin typeface="+mn-lt"/>
                <a:cs typeface="Arial" panose="020B0604020202020204" pitchFamily="34" charset="0"/>
              </a:rPr>
              <a:t>G 113</a:t>
            </a:r>
            <a:br>
              <a:rPr lang="en-US" sz="500" b="1">
                <a:solidFill>
                  <a:schemeClr val="tx2"/>
                </a:solidFill>
                <a:latin typeface="+mn-lt"/>
                <a:cs typeface="Arial" panose="020B0604020202020204" pitchFamily="34" charset="0"/>
              </a:rPr>
            </a:br>
            <a:r>
              <a:rPr lang="en-US" sz="500" b="1">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a:solidFill>
                  <a:schemeClr val="tx2"/>
                </a:solidFill>
                <a:latin typeface="+mn-lt"/>
                <a:cs typeface="Arial" panose="020B0604020202020204" pitchFamily="34" charset="0"/>
              </a:rPr>
              <a:t>R 216</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G 217</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a:solidFill>
                  <a:schemeClr val="tx2"/>
                </a:solidFill>
                <a:latin typeface="+mn-lt"/>
                <a:cs typeface="Arial" panose="020B0604020202020204" pitchFamily="34" charset="0"/>
              </a:rPr>
              <a:t>R 168</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G 187</a:t>
            </a:r>
            <a:br>
              <a:rPr lang="en-GB" sz="500" b="1">
                <a:solidFill>
                  <a:schemeClr val="tx2"/>
                </a:solidFill>
                <a:latin typeface="+mn-lt"/>
                <a:cs typeface="Arial" panose="020B0604020202020204" pitchFamily="34" charset="0"/>
              </a:rPr>
            </a:br>
            <a:r>
              <a:rPr lang="en-GB" sz="500" b="1">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chemeClr val="accent1"/>
              </a:buClr>
              <a:defRPr/>
            </a:pPr>
            <a:r>
              <a:rPr lang="en-GB" sz="500" b="1">
                <a:solidFill>
                  <a:schemeClr val="tx2"/>
                </a:solidFill>
                <a:latin typeface="Arial" panose="020B0604020202020204" pitchFamily="34" charset="0"/>
                <a:cs typeface="Arial" panose="020B0604020202020204" pitchFamily="34" charset="0"/>
              </a:rPr>
              <a:t>Core and </a:t>
            </a:r>
            <a:r>
              <a:rPr lang="en-GB" sz="500" b="1">
                <a:solidFill>
                  <a:schemeClr val="tx2"/>
                </a:solidFill>
                <a:latin typeface="+mn-lt"/>
                <a:cs typeface="Arial" panose="020B0604020202020204" pitchFamily="34" charset="0"/>
              </a:rPr>
              <a:t>background</a:t>
            </a:r>
            <a:r>
              <a:rPr lang="en-GB" sz="500" b="1">
                <a:solidFill>
                  <a:schemeClr val="tx2"/>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a:solidFill>
                <a:schemeClr val="tx2"/>
              </a:solidFill>
              <a:latin typeface="Arial" panose="020B0604020202020204" pitchFamily="34" charset="0"/>
              <a:cs typeface="Arial" panose="020B0604020202020204" pitchFamily="34" charset="0"/>
            </a:endParaRPr>
          </a:p>
        </p:txBody>
      </p:sp>
      <p:sp>
        <p:nvSpPr>
          <p:cNvPr id="52" name="Date Placeholder 3"/>
          <p:cNvSpPr txBox="1">
            <a:spLocks/>
          </p:cNvSpPr>
          <p:nvPr/>
        </p:nvSpPr>
        <p:spPr>
          <a:xfrm>
            <a:off x="1107000" y="4821750"/>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chemeClr val="bg2"/>
                </a:solidFill>
                <a:latin typeface="+mn-lt"/>
                <a:cs typeface="Arial" panose="020B0604020202020204" pitchFamily="34" charset="0"/>
              </a:rPr>
              <a:pPr>
                <a:defRPr/>
              </a:pPr>
              <a:t>18/02/2020</a:t>
            </a:fld>
            <a:endParaRPr lang="en-GB" sz="800">
              <a:solidFill>
                <a:schemeClr val="bg2"/>
              </a:solidFill>
              <a:latin typeface="+mn-lt"/>
              <a:cs typeface="Arial" panose="020B0604020202020204" pitchFamily="34" charset="0"/>
            </a:endParaRPr>
          </a:p>
        </p:txBody>
      </p:sp>
      <p:sp>
        <p:nvSpPr>
          <p:cNvPr id="53" name="Slide Number Placeholder 5"/>
          <p:cNvSpPr txBox="1">
            <a:spLocks/>
          </p:cNvSpPr>
          <p:nvPr/>
        </p:nvSpPr>
        <p:spPr>
          <a:xfrm>
            <a:off x="197538" y="48186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chemeClr val="bg2"/>
                </a:solidFill>
                <a:latin typeface="+mn-lt"/>
                <a:cs typeface="Arial" panose="020B0604020202020204" pitchFamily="34" charset="0"/>
              </a:rPr>
              <a:pPr>
                <a:defRPr/>
              </a:pPr>
              <a:t>‹#›</a:t>
            </a:fld>
            <a:endParaRPr lang="en-GB">
              <a:solidFill>
                <a:schemeClr val="bg2"/>
              </a:solidFill>
              <a:latin typeface="+mn-lt"/>
              <a:cs typeface="Arial" panose="020B0604020202020204" pitchFamily="34" charset="0"/>
            </a:endParaRPr>
          </a:p>
        </p:txBody>
      </p:sp>
      <p:pic>
        <p:nvPicPr>
          <p:cNvPr id="1050" name="Picture 1"/>
          <p:cNvPicPr>
            <a:picLocks/>
          </p:cNvPicPr>
          <p:nvPr/>
        </p:nvPicPr>
        <p:blipFill>
          <a:blip r:embed="rId5"/>
          <a:srcRect/>
          <a:stretch>
            <a:fillRect/>
          </a:stretch>
        </p:blipFill>
        <p:spPr bwMode="auto">
          <a:xfrm>
            <a:off x="7959725" y="4672013"/>
            <a:ext cx="701675" cy="115887"/>
          </a:xfrm>
          <a:prstGeom prst="rect">
            <a:avLst/>
          </a:prstGeom>
          <a:noFill/>
          <a:ln w="9525">
            <a:noFill/>
            <a:miter lim="800000"/>
            <a:headEnd/>
            <a:tailEnd/>
          </a:ln>
        </p:spPr>
      </p:pic>
      <p:sp>
        <p:nvSpPr>
          <p:cNvPr id="3" name="TextBox 2"/>
          <p:cNvSpPr txBox="1"/>
          <p:nvPr/>
        </p:nvSpPr>
        <p:spPr>
          <a:xfrm>
            <a:off x="1762125" y="4850606"/>
            <a:ext cx="6078537" cy="122237"/>
          </a:xfrm>
          <a:prstGeom prst="rect">
            <a:avLst/>
          </a:prstGeom>
          <a:noFill/>
        </p:spPr>
        <p:txBody>
          <a:bodyPr lIns="0" tIns="0" rIns="0" bIns="0">
            <a:spAutoFit/>
          </a:bodyPr>
          <a:lstStyle/>
          <a:p>
            <a:r>
              <a:rPr lang="en-GB" sz="800">
                <a:solidFill>
                  <a:schemeClr val="bg2"/>
                </a:solidFill>
                <a:latin typeface="+mn-lt"/>
                <a:cs typeface="Arial" charset="0"/>
              </a:rPr>
              <a:t>© Nokia 2016   - </a:t>
            </a:r>
            <a:r>
              <a:rPr lang="en-GB" sz="800" err="1">
                <a:solidFill>
                  <a:schemeClr val="bg2"/>
                </a:solidFill>
                <a:latin typeface="+mn-lt"/>
                <a:cs typeface="Arial" charset="0"/>
              </a:rPr>
              <a:t>DocID</a:t>
            </a:r>
            <a:endParaRPr lang="en-GB" sz="800">
              <a:solidFill>
                <a:schemeClr val="bg2"/>
              </a:solidFill>
              <a:latin typeface="+mn-lt"/>
              <a:cs typeface="Arial" charset="0"/>
            </a:endParaRPr>
          </a:p>
        </p:txBody>
      </p:sp>
      <p:sp>
        <p:nvSpPr>
          <p:cNvPr id="28" name="TextBox 27"/>
          <p:cNvSpPr txBox="1"/>
          <p:nvPr/>
        </p:nvSpPr>
        <p:spPr>
          <a:xfrm>
            <a:off x="1503363" y="4749800"/>
            <a:ext cx="6078537" cy="338138"/>
          </a:xfrm>
          <a:prstGeom prst="rect">
            <a:avLst/>
          </a:prstGeom>
          <a:noFill/>
        </p:spPr>
        <p:txBody>
          <a:bodyPr>
            <a:spAutoFit/>
          </a:bodyPr>
          <a:lstStyle/>
          <a:p>
            <a:pPr>
              <a:defRPr/>
            </a:pPr>
            <a:endParaRPr lang="en-GB" sz="800">
              <a:solidFill>
                <a:schemeClr val="bg2"/>
              </a:solidFill>
              <a:latin typeface="Arial" panose="020B0604020202020204" pitchFamily="34" charset="0"/>
              <a:ea typeface="+mn-ea"/>
              <a:cs typeface="Arial" panose="020B0604020202020204" pitchFamily="34" charset="0"/>
            </a:endParaRPr>
          </a:p>
          <a:p>
            <a:pPr>
              <a:defRPr/>
            </a:pPr>
            <a:endParaRPr lang="en-GB" sz="800">
              <a:solidFill>
                <a:schemeClr val="bg2"/>
              </a:solidFill>
              <a:latin typeface="Arial" panose="020B0604020202020204" pitchFamily="34" charset="0"/>
              <a:ea typeface="+mn-ea"/>
              <a:cs typeface="Arial" panose="020B0604020202020204" pitchFamily="34" charset="0"/>
            </a:endParaRPr>
          </a:p>
        </p:txBody>
      </p:sp>
      <p:sp>
        <p:nvSpPr>
          <p:cNvPr id="29" name="TextBox 28"/>
          <p:cNvSpPr txBox="1"/>
          <p:nvPr/>
        </p:nvSpPr>
        <p:spPr>
          <a:xfrm>
            <a:off x="432000" y="4832925"/>
            <a:ext cx="6078537" cy="123825"/>
          </a:xfrm>
          <a:prstGeom prst="rect">
            <a:avLst/>
          </a:prstGeom>
          <a:noFill/>
        </p:spPr>
        <p:txBody>
          <a:bodyPr lIns="0" tIns="0" rIns="0" bIns="0">
            <a:spAutoFit/>
          </a:bodyPr>
          <a:lstStyle/>
          <a:p>
            <a:pPr>
              <a:defRPr/>
            </a:pPr>
            <a:r>
              <a:rPr lang="en-GB" sz="800">
                <a:solidFill>
                  <a:schemeClr val="bg2"/>
                </a:solidFill>
                <a:latin typeface="+mn-lt"/>
                <a:cs typeface="Arial" charset="0"/>
              </a:rPr>
              <a:t>Confidential</a:t>
            </a:r>
          </a:p>
        </p:txBody>
      </p:sp>
    </p:spTree>
    <p:extLst>
      <p:ext uri="{BB962C8B-B14F-4D97-AF65-F5344CB8AC3E}">
        <p14:creationId xmlns:p14="http://schemas.microsoft.com/office/powerpoint/2010/main" val="1706800563"/>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Lst>
  <p:hf hdr="0" ftr="0" dt="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Placeholder 5"/>
          <p:cNvSpPr>
            <a:spLocks noGrp="1"/>
          </p:cNvSpPr>
          <p:nvPr>
            <p:ph type="body" sz="quarter" idx="10"/>
          </p:nvPr>
        </p:nvSpPr>
        <p:spPr>
          <a:xfrm>
            <a:off x="417513" y="180000"/>
            <a:ext cx="8243887" cy="2254250"/>
          </a:xfrm>
        </p:spPr>
        <p:txBody>
          <a:bodyPr/>
          <a:lstStyle/>
          <a:p>
            <a:pPr eaLnBrk="1" hangingPunct="1"/>
            <a:r>
              <a:rPr lang="en-US" sz="4400" dirty="0">
                <a:latin typeface="Nokia Pure Headline Ultra Light"/>
                <a:ea typeface="ヒラギノ角ゴ Pro W3"/>
                <a:cs typeface="ヒラギノ角ゴ Pro W3"/>
              </a:rPr>
              <a:t>SA2#137e ETSUN &amp; ATSSS: impacts of both solutions</a:t>
            </a:r>
          </a:p>
          <a:p>
            <a:pPr eaLnBrk="1" hangingPunct="1"/>
            <a:r>
              <a:rPr lang="fr-FR" sz="4400"/>
              <a:t>S2-2002299</a:t>
            </a:r>
            <a:endParaRPr lang="en-US" sz="4400" noProof="0" dirty="0">
              <a:latin typeface="Nokia Pure Headline Ultra Light"/>
              <a:ea typeface="ヒラギノ角ゴ Pro W3"/>
              <a:cs typeface="ヒラギノ角ゴ Pro W3"/>
            </a:endParaRPr>
          </a:p>
        </p:txBody>
      </p:sp>
      <p:sp>
        <p:nvSpPr>
          <p:cNvPr id="4" name="Text Placeholder 3"/>
          <p:cNvSpPr txBox="1">
            <a:spLocks/>
          </p:cNvSpPr>
          <p:nvPr/>
        </p:nvSpPr>
        <p:spPr>
          <a:xfrm>
            <a:off x="417600" y="4368799"/>
            <a:ext cx="8308800" cy="267999"/>
          </a:xfrm>
          <a:prstGeom prst="rect">
            <a:avLst/>
          </a:prstGeom>
        </p:spPr>
        <p:txBody>
          <a:bodyPr/>
          <a:lstStyle/>
          <a:p>
            <a:pPr marL="285750" lvl="0" indent="-285750">
              <a:spcAft>
                <a:spcPts val="600"/>
              </a:spcAft>
              <a:defRPr/>
            </a:pPr>
            <a:r>
              <a:rPr lang="de-DE" sz="1600" dirty="0">
                <a:solidFill>
                  <a:srgbClr val="FFFFFF"/>
                </a:solidFill>
              </a:rPr>
              <a:t>L. Thiébaut</a:t>
            </a:r>
            <a:endParaRPr lang="de-DE" sz="1600" dirty="0">
              <a:solidFill>
                <a:srgbClr val="FFFFFF"/>
              </a:solidFill>
              <a:ea typeface="ヒラギノ角ゴ Pro W3" charset="0"/>
              <a:cs typeface="ヒラギノ角ゴ Pro W3"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a:extLst>
              <a:ext uri="{FF2B5EF4-FFF2-40B4-BE49-F238E27FC236}">
                <a16:creationId xmlns:a16="http://schemas.microsoft.com/office/drawing/2014/main" id="{2BF21DBD-8289-49F4-A767-2944AB24EFF6}"/>
              </a:ext>
            </a:extLst>
          </p:cNvPr>
          <p:cNvSpPr>
            <a:spLocks noGrp="1"/>
          </p:cNvSpPr>
          <p:nvPr>
            <p:ph type="body" sz="quarter" idx="10"/>
          </p:nvPr>
        </p:nvSpPr>
        <p:spPr/>
        <p:txBody>
          <a:bodyPr anchor="t"/>
          <a:lstStyle/>
          <a:p>
            <a:pPr marL="229870" indent="-229870"/>
            <a:endParaRPr lang="en-US" sz="1300" dirty="0"/>
          </a:p>
        </p:txBody>
      </p:sp>
      <p:sp>
        <p:nvSpPr>
          <p:cNvPr id="3" name="Text Placeholder 2">
            <a:extLst>
              <a:ext uri="{FF2B5EF4-FFF2-40B4-BE49-F238E27FC236}">
                <a16:creationId xmlns:a16="http://schemas.microsoft.com/office/drawing/2014/main" id="{3CE174D1-7A8C-4999-A3C6-2B223F4EE0E6}"/>
              </a:ext>
            </a:extLst>
          </p:cNvPr>
          <p:cNvSpPr>
            <a:spLocks noGrp="1"/>
          </p:cNvSpPr>
          <p:nvPr>
            <p:ph type="body" sz="quarter" idx="11"/>
          </p:nvPr>
        </p:nvSpPr>
        <p:spPr/>
        <p:txBody>
          <a:bodyPr/>
          <a:lstStyle/>
          <a:p>
            <a:r>
              <a:rPr lang="fi-FI" b="1" dirty="0"/>
              <a:t>ETSUN and ATSSS</a:t>
            </a:r>
            <a:r>
              <a:rPr lang="fi-FI" dirty="0"/>
              <a:t> </a:t>
            </a:r>
            <a:endParaRPr lang="fr-FR" dirty="0"/>
          </a:p>
        </p:txBody>
      </p:sp>
      <p:sp>
        <p:nvSpPr>
          <p:cNvPr id="4" name="Text Placeholder 3">
            <a:extLst>
              <a:ext uri="{FF2B5EF4-FFF2-40B4-BE49-F238E27FC236}">
                <a16:creationId xmlns:a16="http://schemas.microsoft.com/office/drawing/2014/main" id="{EA4C005B-605A-4C6B-912E-19A1B8285DA9}"/>
              </a:ext>
            </a:extLst>
          </p:cNvPr>
          <p:cNvSpPr>
            <a:spLocks noGrp="1"/>
          </p:cNvSpPr>
          <p:nvPr>
            <p:ph type="body" sz="quarter" idx="12"/>
          </p:nvPr>
        </p:nvSpPr>
        <p:spPr>
          <a:xfrm>
            <a:off x="417600" y="1006532"/>
            <a:ext cx="8308800" cy="1686249"/>
          </a:xfrm>
        </p:spPr>
        <p:txBody>
          <a:bodyPr lIns="0" tIns="0" rIns="0" bIns="0" anchor="t">
            <a:normAutofit lnSpcReduction="10000"/>
          </a:bodyPr>
          <a:lstStyle/>
          <a:p>
            <a:pPr marL="285750" indent="-285750">
              <a:buFont typeface="Arial" panose="020B0604020202020204" pitchFamily="34" charset="0"/>
              <a:buChar char="•"/>
            </a:pPr>
            <a:r>
              <a:rPr lang="en-US" sz="1400" b="1" dirty="0"/>
              <a:t>Importance for operators to support a combination of ETSUN and ATSSS?</a:t>
            </a:r>
          </a:p>
          <a:p>
            <a:pPr marL="229870" indent="-229870"/>
            <a:r>
              <a:rPr lang="en-US" sz="1400" dirty="0">
                <a:solidFill>
                  <a:srgbClr val="C00000"/>
                </a:solidFill>
              </a:rPr>
              <a:t>If it is Important for R16 to support a combination of ETSUN and ATSSS then operators need to push towards rapid conclusion</a:t>
            </a:r>
          </a:p>
          <a:p>
            <a:pPr marL="285750" indent="-285750">
              <a:buFont typeface="Arial" panose="020B0604020202020204" pitchFamily="34" charset="0"/>
              <a:buChar char="•"/>
            </a:pPr>
            <a:r>
              <a:rPr lang="en-GB" sz="1400" b="1" dirty="0"/>
              <a:t>the service area of N3IWF / W-AGF / CANNOT align with that of 3GPP access</a:t>
            </a:r>
          </a:p>
          <a:p>
            <a:pPr marL="516138" lvl="1" indent="-285750">
              <a:buFont typeface="Arial" panose="020B0604020202020204" pitchFamily="34" charset="0"/>
              <a:buChar char="•"/>
            </a:pPr>
            <a:r>
              <a:rPr lang="en-GB" sz="1200" dirty="0"/>
              <a:t>if a (corporate) campus sits across the 3GPP radio border between 2 (I-)SMF area, a MA PDU Session may have been established over the yellow area but the area of the 3GPP access happens later on when the UE gets 3GPP access to be on the green area</a:t>
            </a:r>
          </a:p>
          <a:p>
            <a:pPr marL="285750" indent="-285750">
              <a:buFont typeface="Arial" panose="020B0604020202020204" pitchFamily="34" charset="0"/>
              <a:buChar char="•"/>
            </a:pPr>
            <a:endParaRPr lang="en-US" sz="1400" b="1" dirty="0"/>
          </a:p>
          <a:p>
            <a:pPr marL="229870" indent="-229870"/>
            <a:endParaRPr lang="en-US" sz="1400" dirty="0"/>
          </a:p>
          <a:p>
            <a:endParaRPr lang="fr-FR" dirty="0"/>
          </a:p>
        </p:txBody>
      </p:sp>
      <p:sp>
        <p:nvSpPr>
          <p:cNvPr id="2" name="Oval 1">
            <a:extLst>
              <a:ext uri="{FF2B5EF4-FFF2-40B4-BE49-F238E27FC236}">
                <a16:creationId xmlns:a16="http://schemas.microsoft.com/office/drawing/2014/main" id="{6601C00A-7C69-4C50-96E6-FFF86FD678FB}"/>
              </a:ext>
            </a:extLst>
          </p:cNvPr>
          <p:cNvSpPr/>
          <p:nvPr/>
        </p:nvSpPr>
        <p:spPr>
          <a:xfrm>
            <a:off x="1837267" y="3634317"/>
            <a:ext cx="2617099" cy="7112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176213" indent="-176213" algn="l" fontAlgn="auto">
              <a:spcBef>
                <a:spcPts val="0"/>
              </a:spcBef>
              <a:spcAft>
                <a:spcPts val="0"/>
              </a:spcAft>
            </a:pPr>
            <a:endParaRPr lang="fr-FR" sz="1200" dirty="0">
              <a:solidFill>
                <a:schemeClr val="bg1"/>
              </a:solidFill>
            </a:endParaRPr>
          </a:p>
        </p:txBody>
      </p:sp>
      <p:cxnSp>
        <p:nvCxnSpPr>
          <p:cNvPr id="6" name="Straight Connector 5">
            <a:extLst>
              <a:ext uri="{FF2B5EF4-FFF2-40B4-BE49-F238E27FC236}">
                <a16:creationId xmlns:a16="http://schemas.microsoft.com/office/drawing/2014/main" id="{FED06002-B1DF-4C2C-AB97-1990B1AB6770}"/>
              </a:ext>
            </a:extLst>
          </p:cNvPr>
          <p:cNvCxnSpPr/>
          <p:nvPr/>
        </p:nvCxnSpPr>
        <p:spPr>
          <a:xfrm>
            <a:off x="3302000" y="3092450"/>
            <a:ext cx="0" cy="163210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6D321B3A-85A5-4BED-91DB-91110DD38ED4}"/>
              </a:ext>
            </a:extLst>
          </p:cNvPr>
          <p:cNvSpPr/>
          <p:nvPr/>
        </p:nvSpPr>
        <p:spPr>
          <a:xfrm>
            <a:off x="0" y="3194050"/>
            <a:ext cx="3301999" cy="352967"/>
          </a:xfrm>
          <a:prstGeom prst="ellipse">
            <a:avLst/>
          </a:prstGeom>
          <a:solidFill>
            <a:schemeClr val="accent5"/>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176213" indent="-176213" algn="l" fontAlgn="auto">
              <a:spcBef>
                <a:spcPts val="0"/>
              </a:spcBef>
              <a:spcAft>
                <a:spcPts val="0"/>
              </a:spcAft>
            </a:pPr>
            <a:endParaRPr lang="fr-FR" sz="1200" dirty="0">
              <a:solidFill>
                <a:schemeClr val="bg1"/>
              </a:solidFill>
            </a:endParaRPr>
          </a:p>
        </p:txBody>
      </p:sp>
      <p:sp>
        <p:nvSpPr>
          <p:cNvPr id="9" name="Oval 8">
            <a:extLst>
              <a:ext uri="{FF2B5EF4-FFF2-40B4-BE49-F238E27FC236}">
                <a16:creationId xmlns:a16="http://schemas.microsoft.com/office/drawing/2014/main" id="{E7512B72-F850-4DA9-86A7-5686D313B5B4}"/>
              </a:ext>
            </a:extLst>
          </p:cNvPr>
          <p:cNvSpPr/>
          <p:nvPr/>
        </p:nvSpPr>
        <p:spPr>
          <a:xfrm>
            <a:off x="3301999" y="3194050"/>
            <a:ext cx="3742262" cy="352967"/>
          </a:xfrm>
          <a:prstGeom prst="ellipse">
            <a:avLst/>
          </a:pr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176213" indent="-176213" algn="l" fontAlgn="auto">
              <a:spcBef>
                <a:spcPts val="0"/>
              </a:spcBef>
              <a:spcAft>
                <a:spcPts val="0"/>
              </a:spcAft>
            </a:pPr>
            <a:endParaRPr lang="fr-FR" sz="1200" dirty="0">
              <a:solidFill>
                <a:schemeClr val="bg1"/>
              </a:solidFill>
            </a:endParaRPr>
          </a:p>
        </p:txBody>
      </p:sp>
      <p:sp>
        <p:nvSpPr>
          <p:cNvPr id="8" name="TextBox 7">
            <a:extLst>
              <a:ext uri="{FF2B5EF4-FFF2-40B4-BE49-F238E27FC236}">
                <a16:creationId xmlns:a16="http://schemas.microsoft.com/office/drawing/2014/main" id="{90F3DF3F-D506-42F3-9C0F-8649A2119FF5}"/>
              </a:ext>
            </a:extLst>
          </p:cNvPr>
          <p:cNvSpPr txBox="1"/>
          <p:nvPr/>
        </p:nvSpPr>
        <p:spPr>
          <a:xfrm>
            <a:off x="998898" y="3232382"/>
            <a:ext cx="753533" cy="257369"/>
          </a:xfrm>
          <a:prstGeom prst="rect">
            <a:avLst/>
          </a:prstGeom>
          <a:no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1</a:t>
            </a:r>
          </a:p>
        </p:txBody>
      </p:sp>
      <p:sp>
        <p:nvSpPr>
          <p:cNvPr id="11" name="TextBox 10">
            <a:extLst>
              <a:ext uri="{FF2B5EF4-FFF2-40B4-BE49-F238E27FC236}">
                <a16:creationId xmlns:a16="http://schemas.microsoft.com/office/drawing/2014/main" id="{E9528B3D-8DF3-4B9B-93E3-55F9CE0EF7C1}"/>
              </a:ext>
            </a:extLst>
          </p:cNvPr>
          <p:cNvSpPr txBox="1"/>
          <p:nvPr/>
        </p:nvSpPr>
        <p:spPr>
          <a:xfrm>
            <a:off x="5070069" y="3266511"/>
            <a:ext cx="753533" cy="257369"/>
          </a:xfrm>
          <a:prstGeom prst="rect">
            <a:avLst/>
          </a:prstGeom>
          <a:no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2</a:t>
            </a:r>
          </a:p>
        </p:txBody>
      </p:sp>
      <p:sp>
        <p:nvSpPr>
          <p:cNvPr id="12" name="TextBox 11">
            <a:extLst>
              <a:ext uri="{FF2B5EF4-FFF2-40B4-BE49-F238E27FC236}">
                <a16:creationId xmlns:a16="http://schemas.microsoft.com/office/drawing/2014/main" id="{DCBD030F-72E4-46E1-9B9D-C256DD8C93D3}"/>
              </a:ext>
            </a:extLst>
          </p:cNvPr>
          <p:cNvSpPr txBox="1"/>
          <p:nvPr/>
        </p:nvSpPr>
        <p:spPr>
          <a:xfrm>
            <a:off x="2215400" y="3733033"/>
            <a:ext cx="676384" cy="442035"/>
          </a:xfrm>
          <a:prstGeom prst="rect">
            <a:avLst/>
          </a:prstGeom>
          <a:noFill/>
          <a:ln>
            <a:solidFill>
              <a:schemeClr val="tx2"/>
            </a:solidFill>
          </a:ln>
        </p:spPr>
        <p:txBody>
          <a:bodyPr wrap="square" lIns="0" tIns="36000" rIns="0" bIns="360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N3IWF / W-AGF</a:t>
            </a:r>
          </a:p>
        </p:txBody>
      </p:sp>
      <p:sp>
        <p:nvSpPr>
          <p:cNvPr id="14" name="TextBox 13">
            <a:extLst>
              <a:ext uri="{FF2B5EF4-FFF2-40B4-BE49-F238E27FC236}">
                <a16:creationId xmlns:a16="http://schemas.microsoft.com/office/drawing/2014/main" id="{EA8B777D-B66B-4729-A2BB-3374225A01D8}"/>
              </a:ext>
            </a:extLst>
          </p:cNvPr>
          <p:cNvSpPr txBox="1"/>
          <p:nvPr/>
        </p:nvSpPr>
        <p:spPr>
          <a:xfrm>
            <a:off x="1083734" y="2757197"/>
            <a:ext cx="753533" cy="257369"/>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 I-SMF1</a:t>
            </a:r>
          </a:p>
        </p:txBody>
      </p:sp>
      <p:sp>
        <p:nvSpPr>
          <p:cNvPr id="15" name="TextBox 14">
            <a:extLst>
              <a:ext uri="{FF2B5EF4-FFF2-40B4-BE49-F238E27FC236}">
                <a16:creationId xmlns:a16="http://schemas.microsoft.com/office/drawing/2014/main" id="{EBB9A03C-3223-47A9-9457-32C2CFB14E52}"/>
              </a:ext>
            </a:extLst>
          </p:cNvPr>
          <p:cNvSpPr txBox="1"/>
          <p:nvPr/>
        </p:nvSpPr>
        <p:spPr>
          <a:xfrm>
            <a:off x="2126634" y="2764347"/>
            <a:ext cx="753533" cy="257369"/>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UPF1</a:t>
            </a:r>
          </a:p>
        </p:txBody>
      </p:sp>
      <p:sp>
        <p:nvSpPr>
          <p:cNvPr id="17" name="TextBox 16">
            <a:extLst>
              <a:ext uri="{FF2B5EF4-FFF2-40B4-BE49-F238E27FC236}">
                <a16:creationId xmlns:a16="http://schemas.microsoft.com/office/drawing/2014/main" id="{87D6ACE5-8D90-4F70-B315-0875A92C7914}"/>
              </a:ext>
            </a:extLst>
          </p:cNvPr>
          <p:cNvSpPr txBox="1"/>
          <p:nvPr/>
        </p:nvSpPr>
        <p:spPr>
          <a:xfrm>
            <a:off x="4454372" y="2750047"/>
            <a:ext cx="753533" cy="257369"/>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 I-SMF2</a:t>
            </a:r>
          </a:p>
        </p:txBody>
      </p:sp>
      <p:sp>
        <p:nvSpPr>
          <p:cNvPr id="18" name="TextBox 17">
            <a:extLst>
              <a:ext uri="{FF2B5EF4-FFF2-40B4-BE49-F238E27FC236}">
                <a16:creationId xmlns:a16="http://schemas.microsoft.com/office/drawing/2014/main" id="{5D71086C-12BB-4388-956F-FB058C88169D}"/>
              </a:ext>
            </a:extLst>
          </p:cNvPr>
          <p:cNvSpPr txBox="1"/>
          <p:nvPr/>
        </p:nvSpPr>
        <p:spPr>
          <a:xfrm>
            <a:off x="5497272" y="2757197"/>
            <a:ext cx="753533" cy="257369"/>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UPF2</a:t>
            </a:r>
          </a:p>
        </p:txBody>
      </p:sp>
      <p:cxnSp>
        <p:nvCxnSpPr>
          <p:cNvPr id="19" name="Straight Connector 18">
            <a:extLst>
              <a:ext uri="{FF2B5EF4-FFF2-40B4-BE49-F238E27FC236}">
                <a16:creationId xmlns:a16="http://schemas.microsoft.com/office/drawing/2014/main" id="{DD99FDCB-FFEF-4DA3-B95F-4F6936F5BF8A}"/>
              </a:ext>
            </a:extLst>
          </p:cNvPr>
          <p:cNvCxnSpPr>
            <a:cxnSpLocks/>
            <a:endCxn id="26" idx="0"/>
          </p:cNvCxnSpPr>
          <p:nvPr/>
        </p:nvCxnSpPr>
        <p:spPr>
          <a:xfrm>
            <a:off x="2716880" y="4189653"/>
            <a:ext cx="1148155" cy="577019"/>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FA59C307-823B-4951-812F-31CD3FF5C2C0}"/>
              </a:ext>
            </a:extLst>
          </p:cNvPr>
          <p:cNvCxnSpPr>
            <a:cxnSpLocks/>
            <a:stCxn id="12" idx="2"/>
            <a:endCxn id="25" idx="0"/>
          </p:cNvCxnSpPr>
          <p:nvPr/>
        </p:nvCxnSpPr>
        <p:spPr>
          <a:xfrm flipH="1">
            <a:off x="2277074" y="4175068"/>
            <a:ext cx="276518" cy="612484"/>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E3360F9F-6692-444D-AC06-F222E51B51D7}"/>
              </a:ext>
            </a:extLst>
          </p:cNvPr>
          <p:cNvSpPr txBox="1"/>
          <p:nvPr/>
        </p:nvSpPr>
        <p:spPr>
          <a:xfrm>
            <a:off x="1837268" y="4787552"/>
            <a:ext cx="879612" cy="257369"/>
          </a:xfrm>
          <a:prstGeom prst="rect">
            <a:avLst/>
          </a:prstGeom>
          <a:no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UE / RG</a:t>
            </a:r>
          </a:p>
        </p:txBody>
      </p:sp>
      <p:sp>
        <p:nvSpPr>
          <p:cNvPr id="26" name="TextBox 25">
            <a:extLst>
              <a:ext uri="{FF2B5EF4-FFF2-40B4-BE49-F238E27FC236}">
                <a16:creationId xmlns:a16="http://schemas.microsoft.com/office/drawing/2014/main" id="{C6FFFCBC-A645-4173-9F0B-374CA2DF35A6}"/>
              </a:ext>
            </a:extLst>
          </p:cNvPr>
          <p:cNvSpPr txBox="1"/>
          <p:nvPr/>
        </p:nvSpPr>
        <p:spPr>
          <a:xfrm>
            <a:off x="3488268" y="4766672"/>
            <a:ext cx="753533" cy="257369"/>
          </a:xfrm>
          <a:prstGeom prst="rect">
            <a:avLst/>
          </a:prstGeom>
          <a:no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UE / RG</a:t>
            </a:r>
          </a:p>
        </p:txBody>
      </p:sp>
      <p:cxnSp>
        <p:nvCxnSpPr>
          <p:cNvPr id="27" name="Straight Connector 26">
            <a:extLst>
              <a:ext uri="{FF2B5EF4-FFF2-40B4-BE49-F238E27FC236}">
                <a16:creationId xmlns:a16="http://schemas.microsoft.com/office/drawing/2014/main" id="{210303BD-E080-4024-993A-E5975E373392}"/>
              </a:ext>
            </a:extLst>
          </p:cNvPr>
          <p:cNvCxnSpPr>
            <a:cxnSpLocks/>
            <a:stCxn id="15" idx="2"/>
            <a:endCxn id="12" idx="0"/>
          </p:cNvCxnSpPr>
          <p:nvPr/>
        </p:nvCxnSpPr>
        <p:spPr>
          <a:xfrm>
            <a:off x="2503401" y="3021716"/>
            <a:ext cx="50191" cy="711317"/>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25319B60-EBE1-410F-9220-A676A663281B}"/>
              </a:ext>
            </a:extLst>
          </p:cNvPr>
          <p:cNvCxnSpPr>
            <a:cxnSpLocks/>
          </p:cNvCxnSpPr>
          <p:nvPr/>
        </p:nvCxnSpPr>
        <p:spPr>
          <a:xfrm>
            <a:off x="5044971" y="3003597"/>
            <a:ext cx="338597" cy="238251"/>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4C51E73E-9813-436B-943F-2388AD9FBDE8}"/>
              </a:ext>
            </a:extLst>
          </p:cNvPr>
          <p:cNvCxnSpPr>
            <a:cxnSpLocks/>
            <a:stCxn id="7" idx="4"/>
          </p:cNvCxnSpPr>
          <p:nvPr/>
        </p:nvCxnSpPr>
        <p:spPr>
          <a:xfrm>
            <a:off x="1651000" y="3547017"/>
            <a:ext cx="299499" cy="1240535"/>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81FFCF92-2487-4032-9C7E-2CE5295D7393}"/>
              </a:ext>
            </a:extLst>
          </p:cNvPr>
          <p:cNvCxnSpPr>
            <a:cxnSpLocks/>
            <a:stCxn id="11" idx="2"/>
          </p:cNvCxnSpPr>
          <p:nvPr/>
        </p:nvCxnSpPr>
        <p:spPr>
          <a:xfrm flipH="1">
            <a:off x="3919594" y="3523880"/>
            <a:ext cx="1527242" cy="1265789"/>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a:extLst>
              <a:ext uri="{FF2B5EF4-FFF2-40B4-BE49-F238E27FC236}">
                <a16:creationId xmlns:a16="http://schemas.microsoft.com/office/drawing/2014/main" id="{8727AD99-25A9-475D-B39D-81B98DE3F3FF}"/>
              </a:ext>
            </a:extLst>
          </p:cNvPr>
          <p:cNvCxnSpPr>
            <a:cxnSpLocks/>
          </p:cNvCxnSpPr>
          <p:nvPr/>
        </p:nvCxnSpPr>
        <p:spPr>
          <a:xfrm flipH="1">
            <a:off x="1641306" y="3021716"/>
            <a:ext cx="807537" cy="257369"/>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46" name="TextBox 45">
            <a:extLst>
              <a:ext uri="{FF2B5EF4-FFF2-40B4-BE49-F238E27FC236}">
                <a16:creationId xmlns:a16="http://schemas.microsoft.com/office/drawing/2014/main" id="{698851EE-4E7F-4084-A9BF-894D99F1574B}"/>
              </a:ext>
            </a:extLst>
          </p:cNvPr>
          <p:cNvSpPr txBox="1"/>
          <p:nvPr/>
        </p:nvSpPr>
        <p:spPr>
          <a:xfrm>
            <a:off x="2846717" y="3842596"/>
            <a:ext cx="1614593" cy="507468"/>
          </a:xfrm>
          <a:prstGeom prst="rect">
            <a:avLst/>
          </a:prstGeom>
          <a:noFill/>
        </p:spPr>
        <p:txBody>
          <a:bodyPr wrap="square" lIns="90000" tIns="90000" rIns="72000" bIns="468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fr-FR" sz="1200" dirty="0" err="1">
                <a:solidFill>
                  <a:schemeClr val="tx2"/>
                </a:solidFill>
                <a:latin typeface="+mn-lt"/>
                <a:cs typeface="Nokia Pure Headline Light"/>
              </a:rPr>
              <a:t>Corporate</a:t>
            </a:r>
            <a:r>
              <a:rPr lang="fr-FR" sz="1200" dirty="0">
                <a:solidFill>
                  <a:schemeClr val="tx2"/>
                </a:solidFill>
                <a:latin typeface="+mn-lt"/>
                <a:cs typeface="Nokia Pure Headline Light"/>
              </a:rPr>
              <a:t> campus (</a:t>
            </a:r>
            <a:r>
              <a:rPr lang="fr-FR" sz="1200" dirty="0" err="1">
                <a:solidFill>
                  <a:schemeClr val="tx2"/>
                </a:solidFill>
                <a:latin typeface="+mn-lt"/>
                <a:cs typeface="Nokia Pure Headline Light"/>
              </a:rPr>
              <a:t>WiFi</a:t>
            </a:r>
            <a:r>
              <a:rPr lang="fr-FR" sz="1200" dirty="0">
                <a:solidFill>
                  <a:schemeClr val="tx2"/>
                </a:solidFill>
                <a:latin typeface="+mn-lt"/>
                <a:cs typeface="Nokia Pure Headline Light"/>
              </a:rPr>
              <a:t>)</a:t>
            </a:r>
          </a:p>
        </p:txBody>
      </p:sp>
    </p:spTree>
    <p:extLst>
      <p:ext uri="{BB962C8B-B14F-4D97-AF65-F5344CB8AC3E}">
        <p14:creationId xmlns:p14="http://schemas.microsoft.com/office/powerpoint/2010/main" val="258428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a:extLst>
              <a:ext uri="{FF2B5EF4-FFF2-40B4-BE49-F238E27FC236}">
                <a16:creationId xmlns:a16="http://schemas.microsoft.com/office/drawing/2014/main" id="{2BF21DBD-8289-49F4-A767-2944AB24EFF6}"/>
              </a:ext>
            </a:extLst>
          </p:cNvPr>
          <p:cNvSpPr>
            <a:spLocks noGrp="1"/>
          </p:cNvSpPr>
          <p:nvPr>
            <p:ph type="body" sz="quarter" idx="10"/>
          </p:nvPr>
        </p:nvSpPr>
        <p:spPr/>
        <p:txBody>
          <a:bodyPr anchor="t"/>
          <a:lstStyle/>
          <a:p>
            <a:pPr marL="229870" indent="-229870"/>
            <a:r>
              <a:rPr lang="en-US" sz="1300" dirty="0"/>
              <a:t>solutions</a:t>
            </a:r>
          </a:p>
        </p:txBody>
      </p:sp>
      <p:sp>
        <p:nvSpPr>
          <p:cNvPr id="3" name="Text Placeholder 2">
            <a:extLst>
              <a:ext uri="{FF2B5EF4-FFF2-40B4-BE49-F238E27FC236}">
                <a16:creationId xmlns:a16="http://schemas.microsoft.com/office/drawing/2014/main" id="{3CE174D1-7A8C-4999-A3C6-2B223F4EE0E6}"/>
              </a:ext>
            </a:extLst>
          </p:cNvPr>
          <p:cNvSpPr>
            <a:spLocks noGrp="1"/>
          </p:cNvSpPr>
          <p:nvPr>
            <p:ph type="body" sz="quarter" idx="11"/>
          </p:nvPr>
        </p:nvSpPr>
        <p:spPr/>
        <p:txBody>
          <a:bodyPr/>
          <a:lstStyle/>
          <a:p>
            <a:r>
              <a:rPr lang="fi-FI" b="1" dirty="0"/>
              <a:t>ETSUN and ATSSS</a:t>
            </a:r>
            <a:r>
              <a:rPr lang="fi-FI" dirty="0"/>
              <a:t> </a:t>
            </a:r>
            <a:endParaRPr lang="fr-FR" dirty="0"/>
          </a:p>
        </p:txBody>
      </p:sp>
      <p:sp>
        <p:nvSpPr>
          <p:cNvPr id="4" name="Text Placeholder 3">
            <a:extLst>
              <a:ext uri="{FF2B5EF4-FFF2-40B4-BE49-F238E27FC236}">
                <a16:creationId xmlns:a16="http://schemas.microsoft.com/office/drawing/2014/main" id="{EA4C005B-605A-4C6B-912E-19A1B8285DA9}"/>
              </a:ext>
            </a:extLst>
          </p:cNvPr>
          <p:cNvSpPr>
            <a:spLocks noGrp="1"/>
          </p:cNvSpPr>
          <p:nvPr>
            <p:ph type="body" sz="quarter" idx="12"/>
          </p:nvPr>
        </p:nvSpPr>
        <p:spPr>
          <a:xfrm>
            <a:off x="417600" y="953284"/>
            <a:ext cx="8308800" cy="293774"/>
          </a:xfrm>
        </p:spPr>
        <p:txBody>
          <a:bodyPr lIns="0" tIns="0" rIns="0" bIns="0" anchor="t">
            <a:normAutofit/>
          </a:bodyPr>
          <a:lstStyle/>
          <a:p>
            <a:pPr marL="229870" indent="-229870"/>
            <a:endParaRPr lang="en-US" sz="1400" dirty="0"/>
          </a:p>
          <a:p>
            <a:endParaRPr lang="fr-FR" dirty="0"/>
          </a:p>
        </p:txBody>
      </p:sp>
      <p:pic>
        <p:nvPicPr>
          <p:cNvPr id="3074" name="图片 1">
            <a:extLst>
              <a:ext uri="{FF2B5EF4-FFF2-40B4-BE49-F238E27FC236}">
                <a16:creationId xmlns:a16="http://schemas.microsoft.com/office/drawing/2014/main" id="{1EE5BCCD-AF5C-45E7-A82F-8F4D5CD80D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5470" y="3013166"/>
            <a:ext cx="4362771" cy="142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图片 1">
            <a:extLst>
              <a:ext uri="{FF2B5EF4-FFF2-40B4-BE49-F238E27FC236}">
                <a16:creationId xmlns:a16="http://schemas.microsoft.com/office/drawing/2014/main" id="{199E612C-5A87-4EAA-A5CF-78B90D5142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600" y="2142309"/>
            <a:ext cx="4365572" cy="160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806ADA6F-DB6B-445B-A792-7316A2C9E1C7}"/>
              </a:ext>
            </a:extLst>
          </p:cNvPr>
          <p:cNvSpPr txBox="1"/>
          <p:nvPr/>
        </p:nvSpPr>
        <p:spPr>
          <a:xfrm>
            <a:off x="206428" y="1048199"/>
            <a:ext cx="4365572" cy="1061466"/>
          </a:xfrm>
          <a:prstGeom prst="rect">
            <a:avLst/>
          </a:prstGeom>
          <a:noFill/>
        </p:spPr>
        <p:txBody>
          <a:bodyPr wrap="square" lIns="90000" tIns="90000" rIns="72000" bIns="468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fr-FR" sz="1200" dirty="0">
                <a:solidFill>
                  <a:srgbClr val="C00000"/>
                </a:solidFill>
                <a:latin typeface="+mn-lt"/>
                <a:cs typeface="Nokia Pure Headline Light"/>
              </a:rPr>
              <a:t>Solution 1: possible </a:t>
            </a:r>
            <a:r>
              <a:rPr lang="fr-FR" sz="1200" dirty="0" err="1">
                <a:solidFill>
                  <a:srgbClr val="C00000"/>
                </a:solidFill>
                <a:latin typeface="+mn-lt"/>
                <a:cs typeface="Nokia Pure Headline Light"/>
              </a:rPr>
              <a:t>different</a:t>
            </a:r>
            <a:r>
              <a:rPr lang="fr-FR" sz="1200" dirty="0">
                <a:solidFill>
                  <a:srgbClr val="C00000"/>
                </a:solidFill>
                <a:latin typeface="+mn-lt"/>
                <a:cs typeface="Nokia Pure Headline Light"/>
              </a:rPr>
              <a:t> </a:t>
            </a:r>
            <a:r>
              <a:rPr lang="fr-FR" sz="1200" dirty="0" err="1">
                <a:solidFill>
                  <a:srgbClr val="C00000"/>
                </a:solidFill>
                <a:latin typeface="+mn-lt"/>
                <a:cs typeface="Nokia Pure Headline Light"/>
              </a:rPr>
              <a:t>paths</a:t>
            </a:r>
            <a:r>
              <a:rPr lang="fr-FR" sz="1200" dirty="0">
                <a:solidFill>
                  <a:srgbClr val="C00000"/>
                </a:solidFill>
                <a:latin typeface="+mn-lt"/>
                <a:cs typeface="Nokia Pure Headline Light"/>
              </a:rPr>
              <a:t> per Access Type . </a:t>
            </a:r>
          </a:p>
          <a:p>
            <a:pPr marL="176213" marR="0" indent="-176213"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	</a:t>
            </a:r>
            <a:r>
              <a:rPr lang="fr-FR" sz="1200" dirty="0" err="1">
                <a:solidFill>
                  <a:schemeClr val="tx2"/>
                </a:solidFill>
                <a:latin typeface="+mn-lt"/>
                <a:cs typeface="Nokia Pure Headline Light"/>
              </a:rPr>
              <a:t>Each</a:t>
            </a:r>
            <a:r>
              <a:rPr lang="fr-FR" sz="1200" dirty="0">
                <a:solidFill>
                  <a:schemeClr val="tx2"/>
                </a:solidFill>
                <a:latin typeface="+mn-lt"/>
                <a:cs typeface="Nokia Pure Headline Light"/>
              </a:rPr>
              <a:t> </a:t>
            </a:r>
            <a:r>
              <a:rPr lang="fr-FR" sz="1200" dirty="0" err="1">
                <a:solidFill>
                  <a:schemeClr val="tx2"/>
                </a:solidFill>
                <a:latin typeface="+mn-lt"/>
                <a:cs typeface="Nokia Pure Headline Light"/>
              </a:rPr>
              <a:t>access</a:t>
            </a:r>
            <a:r>
              <a:rPr lang="fr-FR" sz="1200" dirty="0">
                <a:solidFill>
                  <a:schemeClr val="tx2"/>
                </a:solidFill>
                <a:latin typeface="+mn-lt"/>
                <a:cs typeface="Nokia Pure Headline Light"/>
              </a:rPr>
              <a:t> </a:t>
            </a:r>
            <a:r>
              <a:rPr lang="fr-FR" sz="1200" dirty="0" err="1">
                <a:solidFill>
                  <a:schemeClr val="tx2"/>
                </a:solidFill>
                <a:latin typeface="+mn-lt"/>
                <a:cs typeface="Nokia Pure Headline Light"/>
              </a:rPr>
              <a:t>may</a:t>
            </a:r>
            <a:r>
              <a:rPr lang="fr-FR" sz="1200" dirty="0">
                <a:solidFill>
                  <a:schemeClr val="tx2"/>
                </a:solidFill>
                <a:latin typeface="+mn-lt"/>
                <a:cs typeface="Nokia Pure Headline Light"/>
              </a:rPr>
              <a:t> correspond to a </a:t>
            </a:r>
            <a:r>
              <a:rPr lang="fr-FR" sz="1200" dirty="0" err="1">
                <a:solidFill>
                  <a:schemeClr val="tx2"/>
                </a:solidFill>
                <a:latin typeface="+mn-lt"/>
                <a:cs typeface="Nokia Pure Headline Light"/>
              </a:rPr>
              <a:t>different</a:t>
            </a:r>
            <a:r>
              <a:rPr lang="fr-FR" sz="1200" dirty="0">
                <a:solidFill>
                  <a:schemeClr val="tx2"/>
                </a:solidFill>
                <a:latin typeface="+mn-lt"/>
                <a:cs typeface="Nokia Pure Headline Light"/>
              </a:rPr>
              <a:t> </a:t>
            </a:r>
            <a:r>
              <a:rPr lang="fr-FR" sz="1200" dirty="0" err="1">
                <a:solidFill>
                  <a:schemeClr val="tx2"/>
                </a:solidFill>
                <a:latin typeface="+mn-lt"/>
                <a:cs typeface="Nokia Pure Headline Light"/>
              </a:rPr>
              <a:t>signaling</a:t>
            </a:r>
            <a:r>
              <a:rPr lang="fr-FR" sz="1200" dirty="0">
                <a:solidFill>
                  <a:schemeClr val="tx2"/>
                </a:solidFill>
                <a:latin typeface="+mn-lt"/>
                <a:cs typeface="Nokia Pure Headline Light"/>
              </a:rPr>
              <a:t> and data </a:t>
            </a:r>
            <a:r>
              <a:rPr lang="fr-FR" sz="1200" dirty="0" err="1">
                <a:solidFill>
                  <a:schemeClr val="tx2"/>
                </a:solidFill>
                <a:latin typeface="+mn-lt"/>
                <a:cs typeface="Nokia Pure Headline Light"/>
              </a:rPr>
              <a:t>path</a:t>
            </a:r>
            <a:r>
              <a:rPr lang="fr-FR" sz="1200" dirty="0">
                <a:solidFill>
                  <a:schemeClr val="tx2"/>
                </a:solidFill>
                <a:latin typeface="+mn-lt"/>
                <a:cs typeface="Nokia Pure Headline Light"/>
              </a:rPr>
              <a:t>. </a:t>
            </a:r>
            <a:r>
              <a:rPr lang="fr-FR" sz="1200" dirty="0" err="1">
                <a:solidFill>
                  <a:schemeClr val="tx2"/>
                </a:solidFill>
                <a:latin typeface="+mn-lt"/>
                <a:cs typeface="Nokia Pure Headline Light"/>
              </a:rPr>
              <a:t>Same</a:t>
            </a:r>
            <a:r>
              <a:rPr lang="fr-FR" sz="1200" dirty="0">
                <a:solidFill>
                  <a:schemeClr val="tx2"/>
                </a:solidFill>
                <a:latin typeface="+mn-lt"/>
                <a:cs typeface="Nokia Pure Headline Light"/>
              </a:rPr>
              <a:t> case </a:t>
            </a:r>
            <a:r>
              <a:rPr lang="fr-FR" sz="1200" dirty="0" err="1">
                <a:solidFill>
                  <a:schemeClr val="tx2"/>
                </a:solidFill>
                <a:latin typeface="+mn-lt"/>
                <a:cs typeface="Nokia Pure Headline Light"/>
              </a:rPr>
              <a:t>than</a:t>
            </a:r>
            <a:r>
              <a:rPr lang="fr-FR" sz="1200" dirty="0">
                <a:solidFill>
                  <a:schemeClr val="tx2"/>
                </a:solidFill>
                <a:latin typeface="+mn-lt"/>
                <a:cs typeface="Nokia Pure Headline Light"/>
              </a:rPr>
              <a:t> a combination of HR one </a:t>
            </a:r>
            <a:r>
              <a:rPr lang="fr-FR" sz="1200" dirty="0" err="1">
                <a:solidFill>
                  <a:schemeClr val="tx2"/>
                </a:solidFill>
                <a:latin typeface="+mn-lt"/>
                <a:cs typeface="Nokia Pure Headline Light"/>
              </a:rPr>
              <a:t>access</a:t>
            </a:r>
            <a:r>
              <a:rPr lang="fr-FR" sz="1200" dirty="0">
                <a:solidFill>
                  <a:schemeClr val="tx2"/>
                </a:solidFill>
                <a:latin typeface="+mn-lt"/>
                <a:cs typeface="Nokia Pure Headline Light"/>
              </a:rPr>
              <a:t> and local break-out on the </a:t>
            </a:r>
            <a:r>
              <a:rPr lang="fr-FR" sz="1200" dirty="0" err="1">
                <a:solidFill>
                  <a:schemeClr val="tx2"/>
                </a:solidFill>
                <a:latin typeface="+mn-lt"/>
                <a:cs typeface="Nokia Pure Headline Light"/>
              </a:rPr>
              <a:t>other</a:t>
            </a:r>
            <a:r>
              <a:rPr lang="fr-FR" sz="1200" dirty="0">
                <a:solidFill>
                  <a:schemeClr val="tx2"/>
                </a:solidFill>
                <a:latin typeface="+mn-lt"/>
                <a:cs typeface="Nokia Pure Headline Light"/>
              </a:rPr>
              <a:t> </a:t>
            </a:r>
            <a:r>
              <a:rPr lang="fr-FR" sz="1200" dirty="0" err="1">
                <a:solidFill>
                  <a:schemeClr val="tx2"/>
                </a:solidFill>
                <a:latin typeface="+mn-lt"/>
                <a:cs typeface="Nokia Pure Headline Light"/>
              </a:rPr>
              <a:t>access</a:t>
            </a:r>
            <a:endParaRPr lang="fr-FR" sz="1200" dirty="0">
              <a:solidFill>
                <a:schemeClr val="tx2"/>
              </a:solidFill>
              <a:latin typeface="+mn-lt"/>
              <a:cs typeface="Nokia Pure Headline Light"/>
            </a:endParaRPr>
          </a:p>
          <a:p>
            <a:pPr marL="176213" marR="0" indent="-176213" algn="l" defTabSz="457200" rtl="0" eaLnBrk="1" fontAlgn="base" latinLnBrk="0" hangingPunct="1">
              <a:lnSpc>
                <a:spcPct val="100000"/>
              </a:lnSpc>
              <a:spcBef>
                <a:spcPts val="0"/>
              </a:spcBef>
              <a:spcAft>
                <a:spcPct val="0"/>
              </a:spcAft>
              <a:buClrTx/>
              <a:buSzTx/>
              <a:tabLst/>
            </a:pPr>
            <a:r>
              <a:rPr lang="fr-FR" sz="1200" dirty="0" err="1">
                <a:solidFill>
                  <a:schemeClr val="tx2"/>
                </a:solidFill>
                <a:latin typeface="+mn-lt"/>
                <a:cs typeface="Nokia Pure Headline Light"/>
              </a:rPr>
              <a:t>Tdocs</a:t>
            </a:r>
            <a:r>
              <a:rPr lang="fr-FR" sz="1200" dirty="0">
                <a:solidFill>
                  <a:schemeClr val="tx2"/>
                </a:solidFill>
                <a:latin typeface="+mn-lt"/>
                <a:cs typeface="Nokia Pure Headline Light"/>
              </a:rPr>
              <a:t> 1818 and 1819</a:t>
            </a:r>
          </a:p>
        </p:txBody>
      </p:sp>
      <p:sp>
        <p:nvSpPr>
          <p:cNvPr id="31" name="TextBox 30">
            <a:extLst>
              <a:ext uri="{FF2B5EF4-FFF2-40B4-BE49-F238E27FC236}">
                <a16:creationId xmlns:a16="http://schemas.microsoft.com/office/drawing/2014/main" id="{37D79541-DAC2-41CC-A856-BD84669CB1A2}"/>
              </a:ext>
            </a:extLst>
          </p:cNvPr>
          <p:cNvSpPr txBox="1"/>
          <p:nvPr/>
        </p:nvSpPr>
        <p:spPr>
          <a:xfrm>
            <a:off x="5560664" y="1071266"/>
            <a:ext cx="3376908" cy="692134"/>
          </a:xfrm>
          <a:prstGeom prst="rect">
            <a:avLst/>
          </a:prstGeom>
          <a:noFill/>
        </p:spPr>
        <p:txBody>
          <a:bodyPr wrap="square" lIns="90000" tIns="90000" rIns="72000" bIns="468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fr-FR" sz="1200" dirty="0">
                <a:solidFill>
                  <a:srgbClr val="C00000"/>
                </a:solidFill>
                <a:latin typeface="+mn-lt"/>
                <a:cs typeface="Nokia Pure Headline Light"/>
              </a:rPr>
              <a:t>Solution 2: one and </a:t>
            </a:r>
            <a:r>
              <a:rPr lang="fr-FR" sz="1200" dirty="0" err="1">
                <a:solidFill>
                  <a:srgbClr val="C00000"/>
                </a:solidFill>
                <a:latin typeface="+mn-lt"/>
                <a:cs typeface="Nokia Pure Headline Light"/>
              </a:rPr>
              <a:t>only</a:t>
            </a:r>
            <a:r>
              <a:rPr lang="fr-FR" sz="1200" dirty="0">
                <a:solidFill>
                  <a:srgbClr val="C00000"/>
                </a:solidFill>
                <a:latin typeface="+mn-lt"/>
                <a:cs typeface="Nokia Pure Headline Light"/>
              </a:rPr>
              <a:t> one I-SMF/I-UPF</a:t>
            </a:r>
          </a:p>
          <a:p>
            <a:pPr marL="176213" indent="-176213">
              <a:spcBef>
                <a:spcPts val="0"/>
              </a:spcBef>
            </a:pPr>
            <a:r>
              <a:rPr lang="fr-FR" sz="1200" dirty="0">
                <a:solidFill>
                  <a:schemeClr val="tx2"/>
                </a:solidFill>
                <a:latin typeface="+mn-lt"/>
                <a:cs typeface="Nokia Pure Headline Light"/>
              </a:rPr>
              <a:t>	</a:t>
            </a:r>
            <a:r>
              <a:rPr lang="fr-FR" sz="1200" dirty="0">
                <a:solidFill>
                  <a:schemeClr val="tx2"/>
                </a:solidFill>
                <a:latin typeface="+mn-lt"/>
              </a:rPr>
              <a:t>Force the </a:t>
            </a:r>
            <a:r>
              <a:rPr lang="fr-FR" sz="1200" dirty="0" err="1">
                <a:solidFill>
                  <a:schemeClr val="tx2"/>
                </a:solidFill>
                <a:latin typeface="+mn-lt"/>
              </a:rPr>
              <a:t>signaling</a:t>
            </a:r>
            <a:r>
              <a:rPr lang="fr-FR" sz="1200" dirty="0">
                <a:solidFill>
                  <a:schemeClr val="tx2"/>
                </a:solidFill>
                <a:latin typeface="+mn-lt"/>
              </a:rPr>
              <a:t> and data </a:t>
            </a:r>
            <a:r>
              <a:rPr lang="fr-FR" sz="1200" dirty="0" err="1">
                <a:solidFill>
                  <a:schemeClr val="tx2"/>
                </a:solidFill>
                <a:latin typeface="+mn-lt"/>
              </a:rPr>
              <a:t>path</a:t>
            </a:r>
            <a:r>
              <a:rPr lang="fr-FR" sz="1200" dirty="0">
                <a:solidFill>
                  <a:schemeClr val="tx2"/>
                </a:solidFill>
                <a:latin typeface="+mn-lt"/>
              </a:rPr>
              <a:t> to </a:t>
            </a:r>
            <a:r>
              <a:rPr lang="fr-FR" sz="1200" dirty="0" err="1">
                <a:solidFill>
                  <a:schemeClr val="tx2"/>
                </a:solidFill>
                <a:latin typeface="+mn-lt"/>
              </a:rPr>
              <a:t>be</a:t>
            </a:r>
            <a:r>
              <a:rPr lang="fr-FR" sz="1200" dirty="0">
                <a:solidFill>
                  <a:schemeClr val="tx2"/>
                </a:solidFill>
                <a:latin typeface="+mn-lt"/>
              </a:rPr>
              <a:t> the </a:t>
            </a:r>
            <a:r>
              <a:rPr lang="fr-FR" sz="1200" dirty="0" err="1">
                <a:solidFill>
                  <a:schemeClr val="tx2"/>
                </a:solidFill>
                <a:latin typeface="+mn-lt"/>
              </a:rPr>
              <a:t>same</a:t>
            </a:r>
            <a:r>
              <a:rPr lang="fr-FR" sz="1200" dirty="0">
                <a:solidFill>
                  <a:schemeClr val="tx2"/>
                </a:solidFill>
                <a:latin typeface="+mn-lt"/>
              </a:rPr>
              <a:t> on </a:t>
            </a:r>
            <a:r>
              <a:rPr lang="fr-FR" sz="1200" dirty="0" err="1">
                <a:solidFill>
                  <a:schemeClr val="tx2"/>
                </a:solidFill>
                <a:latin typeface="+mn-lt"/>
              </a:rPr>
              <a:t>both</a:t>
            </a:r>
            <a:r>
              <a:rPr lang="fr-FR" sz="1200" dirty="0">
                <a:solidFill>
                  <a:schemeClr val="tx2"/>
                </a:solidFill>
                <a:latin typeface="+mn-lt"/>
              </a:rPr>
              <a:t> </a:t>
            </a:r>
            <a:r>
              <a:rPr lang="fr-FR" sz="1200" dirty="0" err="1">
                <a:solidFill>
                  <a:schemeClr val="tx2"/>
                </a:solidFill>
                <a:latin typeface="+mn-lt"/>
              </a:rPr>
              <a:t>access</a:t>
            </a:r>
            <a:r>
              <a:rPr lang="fr-FR" sz="1200" dirty="0">
                <a:solidFill>
                  <a:schemeClr val="tx2"/>
                </a:solidFill>
                <a:latin typeface="+mn-lt"/>
              </a:rPr>
              <a:t> = </a:t>
            </a:r>
            <a:r>
              <a:rPr lang="fr-FR" sz="1200" dirty="0" err="1">
                <a:solidFill>
                  <a:schemeClr val="tx2"/>
                </a:solidFill>
                <a:latin typeface="+mn-lt"/>
              </a:rPr>
              <a:t>that</a:t>
            </a:r>
            <a:r>
              <a:rPr lang="fr-FR" sz="1200" dirty="0">
                <a:solidFill>
                  <a:schemeClr val="tx2"/>
                </a:solidFill>
                <a:latin typeface="+mn-lt"/>
              </a:rPr>
              <a:t> of 3GPP </a:t>
            </a:r>
            <a:r>
              <a:rPr lang="fr-FR" sz="1200" dirty="0" err="1">
                <a:solidFill>
                  <a:schemeClr val="tx2"/>
                </a:solidFill>
                <a:latin typeface="+mn-lt"/>
              </a:rPr>
              <a:t>access</a:t>
            </a:r>
            <a:endParaRPr lang="fr-FR" sz="1200" dirty="0">
              <a:solidFill>
                <a:schemeClr val="tx2"/>
              </a:solidFill>
              <a:latin typeface="+mn-lt"/>
            </a:endParaRPr>
          </a:p>
        </p:txBody>
      </p:sp>
    </p:spTree>
    <p:extLst>
      <p:ext uri="{BB962C8B-B14F-4D97-AF65-F5344CB8AC3E}">
        <p14:creationId xmlns:p14="http://schemas.microsoft.com/office/powerpoint/2010/main" val="3307755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CE174D1-7A8C-4999-A3C6-2B223F4EE0E6}"/>
              </a:ext>
            </a:extLst>
          </p:cNvPr>
          <p:cNvSpPr>
            <a:spLocks noGrp="1"/>
          </p:cNvSpPr>
          <p:nvPr>
            <p:ph type="body" sz="quarter" idx="11"/>
          </p:nvPr>
        </p:nvSpPr>
        <p:spPr/>
        <p:txBody>
          <a:bodyPr/>
          <a:lstStyle/>
          <a:p>
            <a:r>
              <a:rPr lang="fi-FI" b="1" dirty="0"/>
              <a:t>ETSUN and ATSSS /</a:t>
            </a:r>
            <a:r>
              <a:rPr lang="fi-FI" b="1" dirty="0" err="1"/>
              <a:t>solution</a:t>
            </a:r>
            <a:r>
              <a:rPr lang="fi-FI" b="1" dirty="0"/>
              <a:t> 1</a:t>
            </a:r>
            <a:endParaRPr lang="fr-FR" dirty="0"/>
          </a:p>
        </p:txBody>
      </p:sp>
      <p:sp>
        <p:nvSpPr>
          <p:cNvPr id="4" name="Text Placeholder 3">
            <a:extLst>
              <a:ext uri="{FF2B5EF4-FFF2-40B4-BE49-F238E27FC236}">
                <a16:creationId xmlns:a16="http://schemas.microsoft.com/office/drawing/2014/main" id="{EA4C005B-605A-4C6B-912E-19A1B8285DA9}"/>
              </a:ext>
            </a:extLst>
          </p:cNvPr>
          <p:cNvSpPr>
            <a:spLocks noGrp="1"/>
          </p:cNvSpPr>
          <p:nvPr>
            <p:ph type="body" sz="quarter" idx="12"/>
          </p:nvPr>
        </p:nvSpPr>
        <p:spPr>
          <a:xfrm>
            <a:off x="417600" y="684019"/>
            <a:ext cx="8308800" cy="1218751"/>
          </a:xfrm>
        </p:spPr>
        <p:txBody>
          <a:bodyPr lIns="0" tIns="0" rIns="0" bIns="0" anchor="t">
            <a:normAutofit fontScale="92500" lnSpcReduction="10000"/>
          </a:bodyPr>
          <a:lstStyle/>
          <a:p>
            <a:r>
              <a:rPr lang="en-US" sz="1400" dirty="0"/>
              <a:t>3 regions: yellow, blue, green with </a:t>
            </a:r>
            <a:r>
              <a:rPr lang="en-US" sz="1400" dirty="0">
                <a:solidFill>
                  <a:srgbClr val="C00000"/>
                </a:solidFill>
              </a:rPr>
              <a:t>possible private N3/N4 addresses</a:t>
            </a:r>
          </a:p>
          <a:p>
            <a:pPr marL="285750" indent="-285750">
              <a:buFont typeface="Arial" panose="020B0604020202020204" pitchFamily="34" charset="0"/>
              <a:buChar char="•"/>
            </a:pPr>
            <a:r>
              <a:rPr lang="en-US" sz="1400" dirty="0"/>
              <a:t>the UE “changes” from yellow </a:t>
            </a:r>
            <a:r>
              <a:rPr lang="en-US" sz="1400" u="sng" dirty="0"/>
              <a:t>radio</a:t>
            </a:r>
            <a:r>
              <a:rPr lang="en-US" sz="1400" dirty="0"/>
              <a:t> position to blue </a:t>
            </a:r>
            <a:r>
              <a:rPr lang="en-US" sz="1400" u="sng" dirty="0"/>
              <a:t>radio</a:t>
            </a:r>
            <a:r>
              <a:rPr lang="en-US" sz="1400" dirty="0"/>
              <a:t> position (beware that it may happen the UE has </a:t>
            </a:r>
            <a:r>
              <a:rPr lang="en-US" sz="1400" u="sng" dirty="0"/>
              <a:t>NOT physically moved), </a:t>
            </a:r>
          </a:p>
          <a:p>
            <a:pPr marL="229870" indent="-229870"/>
            <a:r>
              <a:rPr lang="en-US" sz="1400" dirty="0"/>
              <a:t> solution 1: the UE keeps the yellow UPF1 for its N3GPP access: </a:t>
            </a:r>
            <a:r>
              <a:rPr lang="en-US" sz="1400" dirty="0">
                <a:solidFill>
                  <a:srgbClr val="C00000"/>
                </a:solidFill>
              </a:rPr>
              <a:t>inter region UP interface is only at N9</a:t>
            </a:r>
          </a:p>
          <a:p>
            <a:pPr marL="229870" indent="-229870"/>
            <a:r>
              <a:rPr lang="en-US" sz="1400" dirty="0">
                <a:solidFill>
                  <a:srgbClr val="C00000"/>
                </a:solidFill>
              </a:rPr>
              <a:t> </a:t>
            </a:r>
            <a:r>
              <a:rPr lang="en-US" sz="1400" dirty="0"/>
              <a:t>NOTE: inter region CP interface includes inter region N2 with N3GPP gateways (N3IWF / W-AGF)</a:t>
            </a:r>
          </a:p>
          <a:p>
            <a:pPr marL="229870" indent="-229870"/>
            <a:endParaRPr lang="en-US" sz="1400" dirty="0"/>
          </a:p>
          <a:p>
            <a:endParaRPr lang="fr-FR" dirty="0"/>
          </a:p>
        </p:txBody>
      </p:sp>
      <p:cxnSp>
        <p:nvCxnSpPr>
          <p:cNvPr id="6" name="Straight Connector 5">
            <a:extLst>
              <a:ext uri="{FF2B5EF4-FFF2-40B4-BE49-F238E27FC236}">
                <a16:creationId xmlns:a16="http://schemas.microsoft.com/office/drawing/2014/main" id="{FED06002-B1DF-4C2C-AB97-1990B1AB6770}"/>
              </a:ext>
            </a:extLst>
          </p:cNvPr>
          <p:cNvCxnSpPr>
            <a:cxnSpLocks/>
          </p:cNvCxnSpPr>
          <p:nvPr/>
        </p:nvCxnSpPr>
        <p:spPr>
          <a:xfrm>
            <a:off x="2666166" y="3487528"/>
            <a:ext cx="1156112" cy="1300024"/>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6D321B3A-85A5-4BED-91DB-91110DD38ED4}"/>
              </a:ext>
            </a:extLst>
          </p:cNvPr>
          <p:cNvSpPr/>
          <p:nvPr/>
        </p:nvSpPr>
        <p:spPr>
          <a:xfrm>
            <a:off x="679591" y="1931686"/>
            <a:ext cx="2222844" cy="1901550"/>
          </a:xfrm>
          <a:prstGeom prst="ellipse">
            <a:avLst/>
          </a:prstGeom>
          <a:solidFill>
            <a:schemeClr val="accent5"/>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176213" indent="-176213" algn="l" fontAlgn="auto">
              <a:spcBef>
                <a:spcPts val="0"/>
              </a:spcBef>
              <a:spcAft>
                <a:spcPts val="0"/>
              </a:spcAft>
            </a:pPr>
            <a:endParaRPr lang="fr-FR" sz="1200" dirty="0">
              <a:solidFill>
                <a:schemeClr val="bg1"/>
              </a:solidFill>
            </a:endParaRPr>
          </a:p>
        </p:txBody>
      </p:sp>
      <p:sp>
        <p:nvSpPr>
          <p:cNvPr id="8" name="TextBox 7">
            <a:extLst>
              <a:ext uri="{FF2B5EF4-FFF2-40B4-BE49-F238E27FC236}">
                <a16:creationId xmlns:a16="http://schemas.microsoft.com/office/drawing/2014/main" id="{90F3DF3F-D506-42F3-9C0F-8649A2119FF5}"/>
              </a:ext>
            </a:extLst>
          </p:cNvPr>
          <p:cNvSpPr txBox="1"/>
          <p:nvPr/>
        </p:nvSpPr>
        <p:spPr>
          <a:xfrm>
            <a:off x="998898" y="3232382"/>
            <a:ext cx="753533" cy="257369"/>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1</a:t>
            </a:r>
          </a:p>
        </p:txBody>
      </p:sp>
      <p:sp>
        <p:nvSpPr>
          <p:cNvPr id="12" name="TextBox 11">
            <a:extLst>
              <a:ext uri="{FF2B5EF4-FFF2-40B4-BE49-F238E27FC236}">
                <a16:creationId xmlns:a16="http://schemas.microsoft.com/office/drawing/2014/main" id="{DCBD030F-72E4-46E1-9B9D-C256DD8C93D3}"/>
              </a:ext>
            </a:extLst>
          </p:cNvPr>
          <p:cNvSpPr txBox="1"/>
          <p:nvPr/>
        </p:nvSpPr>
        <p:spPr>
          <a:xfrm>
            <a:off x="2100836" y="3045493"/>
            <a:ext cx="676384" cy="442035"/>
          </a:xfrm>
          <a:prstGeom prst="rect">
            <a:avLst/>
          </a:prstGeom>
          <a:noFill/>
          <a:ln>
            <a:solidFill>
              <a:schemeClr val="tx2"/>
            </a:solidFill>
          </a:ln>
        </p:spPr>
        <p:txBody>
          <a:bodyPr wrap="square" lIns="0" tIns="36000" rIns="0" bIns="360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N3IWF / W-AGF</a:t>
            </a:r>
          </a:p>
        </p:txBody>
      </p:sp>
      <p:sp>
        <p:nvSpPr>
          <p:cNvPr id="14" name="TextBox 13">
            <a:extLst>
              <a:ext uri="{FF2B5EF4-FFF2-40B4-BE49-F238E27FC236}">
                <a16:creationId xmlns:a16="http://schemas.microsoft.com/office/drawing/2014/main" id="{EA8B777D-B66B-4729-A2BB-3374225A01D8}"/>
              </a:ext>
            </a:extLst>
          </p:cNvPr>
          <p:cNvSpPr txBox="1"/>
          <p:nvPr/>
        </p:nvSpPr>
        <p:spPr>
          <a:xfrm>
            <a:off x="1326180" y="2092978"/>
            <a:ext cx="753533" cy="257369"/>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 I)SMF1</a:t>
            </a:r>
          </a:p>
        </p:txBody>
      </p:sp>
      <p:sp>
        <p:nvSpPr>
          <p:cNvPr id="15" name="TextBox 14">
            <a:extLst>
              <a:ext uri="{FF2B5EF4-FFF2-40B4-BE49-F238E27FC236}">
                <a16:creationId xmlns:a16="http://schemas.microsoft.com/office/drawing/2014/main" id="{EBB9A03C-3223-47A9-9457-32C2CFB14E52}"/>
              </a:ext>
            </a:extLst>
          </p:cNvPr>
          <p:cNvSpPr txBox="1"/>
          <p:nvPr/>
        </p:nvSpPr>
        <p:spPr>
          <a:xfrm>
            <a:off x="1326181" y="2615734"/>
            <a:ext cx="1107815" cy="266727"/>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UPF1</a:t>
            </a:r>
          </a:p>
        </p:txBody>
      </p:sp>
      <p:cxnSp>
        <p:nvCxnSpPr>
          <p:cNvPr id="20" name="Straight Connector 19">
            <a:extLst>
              <a:ext uri="{FF2B5EF4-FFF2-40B4-BE49-F238E27FC236}">
                <a16:creationId xmlns:a16="http://schemas.microsoft.com/office/drawing/2014/main" id="{FA59C307-823B-4951-812F-31CD3FF5C2C0}"/>
              </a:ext>
            </a:extLst>
          </p:cNvPr>
          <p:cNvCxnSpPr>
            <a:cxnSpLocks/>
            <a:stCxn id="12" idx="2"/>
            <a:endCxn id="25" idx="0"/>
          </p:cNvCxnSpPr>
          <p:nvPr/>
        </p:nvCxnSpPr>
        <p:spPr>
          <a:xfrm flipH="1">
            <a:off x="2277074" y="3487528"/>
            <a:ext cx="161954" cy="1300024"/>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E3360F9F-6692-444D-AC06-F222E51B51D7}"/>
              </a:ext>
            </a:extLst>
          </p:cNvPr>
          <p:cNvSpPr txBox="1"/>
          <p:nvPr/>
        </p:nvSpPr>
        <p:spPr>
          <a:xfrm>
            <a:off x="1837268" y="4787552"/>
            <a:ext cx="879612" cy="257369"/>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UE</a:t>
            </a:r>
          </a:p>
        </p:txBody>
      </p:sp>
      <p:sp>
        <p:nvSpPr>
          <p:cNvPr id="26" name="TextBox 25">
            <a:extLst>
              <a:ext uri="{FF2B5EF4-FFF2-40B4-BE49-F238E27FC236}">
                <a16:creationId xmlns:a16="http://schemas.microsoft.com/office/drawing/2014/main" id="{C6FFFCBC-A645-4173-9F0B-374CA2DF35A6}"/>
              </a:ext>
            </a:extLst>
          </p:cNvPr>
          <p:cNvSpPr txBox="1"/>
          <p:nvPr/>
        </p:nvSpPr>
        <p:spPr>
          <a:xfrm>
            <a:off x="3488268" y="4766672"/>
            <a:ext cx="753533" cy="257369"/>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UE</a:t>
            </a:r>
          </a:p>
        </p:txBody>
      </p:sp>
      <p:cxnSp>
        <p:nvCxnSpPr>
          <p:cNvPr id="27" name="Straight Connector 26">
            <a:extLst>
              <a:ext uri="{FF2B5EF4-FFF2-40B4-BE49-F238E27FC236}">
                <a16:creationId xmlns:a16="http://schemas.microsoft.com/office/drawing/2014/main" id="{210303BD-E080-4024-993A-E5975E373392}"/>
              </a:ext>
            </a:extLst>
          </p:cNvPr>
          <p:cNvCxnSpPr>
            <a:cxnSpLocks/>
            <a:stCxn id="15" idx="2"/>
            <a:endCxn id="12" idx="0"/>
          </p:cNvCxnSpPr>
          <p:nvPr/>
        </p:nvCxnSpPr>
        <p:spPr>
          <a:xfrm>
            <a:off x="1880089" y="2882461"/>
            <a:ext cx="558939" cy="163032"/>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a:extLst>
              <a:ext uri="{FF2B5EF4-FFF2-40B4-BE49-F238E27FC236}">
                <a16:creationId xmlns:a16="http://schemas.microsoft.com/office/drawing/2014/main" id="{8727AD99-25A9-475D-B39D-81B98DE3F3FF}"/>
              </a:ext>
            </a:extLst>
          </p:cNvPr>
          <p:cNvCxnSpPr>
            <a:cxnSpLocks/>
            <a:stCxn id="15" idx="2"/>
          </p:cNvCxnSpPr>
          <p:nvPr/>
        </p:nvCxnSpPr>
        <p:spPr>
          <a:xfrm flipH="1">
            <a:off x="1528065" y="2882461"/>
            <a:ext cx="352024" cy="359387"/>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2C354EE0-28C6-4A0F-A2D2-C9803927F542}"/>
              </a:ext>
            </a:extLst>
          </p:cNvPr>
          <p:cNvSpPr txBox="1"/>
          <p:nvPr/>
        </p:nvSpPr>
        <p:spPr>
          <a:xfrm>
            <a:off x="1151298" y="3384782"/>
            <a:ext cx="753533" cy="257369"/>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1</a:t>
            </a:r>
          </a:p>
        </p:txBody>
      </p:sp>
      <p:sp>
        <p:nvSpPr>
          <p:cNvPr id="29" name="TextBox 28">
            <a:extLst>
              <a:ext uri="{FF2B5EF4-FFF2-40B4-BE49-F238E27FC236}">
                <a16:creationId xmlns:a16="http://schemas.microsoft.com/office/drawing/2014/main" id="{2E4DD726-AE66-4D8A-832C-3BCD1C51D727}"/>
              </a:ext>
            </a:extLst>
          </p:cNvPr>
          <p:cNvSpPr txBox="1"/>
          <p:nvPr/>
        </p:nvSpPr>
        <p:spPr>
          <a:xfrm>
            <a:off x="1303698" y="3537182"/>
            <a:ext cx="753533" cy="257369"/>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1</a:t>
            </a:r>
          </a:p>
        </p:txBody>
      </p:sp>
      <p:cxnSp>
        <p:nvCxnSpPr>
          <p:cNvPr id="31" name="Straight Connector 30">
            <a:extLst>
              <a:ext uri="{FF2B5EF4-FFF2-40B4-BE49-F238E27FC236}">
                <a16:creationId xmlns:a16="http://schemas.microsoft.com/office/drawing/2014/main" id="{8D9D31AF-0A62-48BE-8ECB-32098F42D8B9}"/>
              </a:ext>
            </a:extLst>
          </p:cNvPr>
          <p:cNvCxnSpPr>
            <a:cxnSpLocks/>
            <a:stCxn id="15" idx="2"/>
          </p:cNvCxnSpPr>
          <p:nvPr/>
        </p:nvCxnSpPr>
        <p:spPr>
          <a:xfrm flipH="1">
            <a:off x="1680465" y="2882461"/>
            <a:ext cx="199624" cy="511787"/>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D5731E29-437B-4751-A96C-977739C2A0AD}"/>
              </a:ext>
            </a:extLst>
          </p:cNvPr>
          <p:cNvCxnSpPr>
            <a:cxnSpLocks/>
            <a:stCxn id="15" idx="2"/>
            <a:endCxn id="28" idx="3"/>
          </p:cNvCxnSpPr>
          <p:nvPr/>
        </p:nvCxnSpPr>
        <p:spPr>
          <a:xfrm>
            <a:off x="1880089" y="2882461"/>
            <a:ext cx="24742" cy="631006"/>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grpSp>
        <p:nvGrpSpPr>
          <p:cNvPr id="93" name="Group 92">
            <a:extLst>
              <a:ext uri="{FF2B5EF4-FFF2-40B4-BE49-F238E27FC236}">
                <a16:creationId xmlns:a16="http://schemas.microsoft.com/office/drawing/2014/main" id="{6B45CC70-C419-4B28-BE0A-99AA65D4C291}"/>
              </a:ext>
            </a:extLst>
          </p:cNvPr>
          <p:cNvGrpSpPr/>
          <p:nvPr/>
        </p:nvGrpSpPr>
        <p:grpSpPr>
          <a:xfrm>
            <a:off x="2993219" y="1888391"/>
            <a:ext cx="2438546" cy="1901550"/>
            <a:chOff x="2993219" y="1888391"/>
            <a:chExt cx="2438546" cy="1901550"/>
          </a:xfrm>
        </p:grpSpPr>
        <p:sp>
          <p:nvSpPr>
            <p:cNvPr id="44" name="Oval 43">
              <a:extLst>
                <a:ext uri="{FF2B5EF4-FFF2-40B4-BE49-F238E27FC236}">
                  <a16:creationId xmlns:a16="http://schemas.microsoft.com/office/drawing/2014/main" id="{C05D3917-5D31-44E5-8CA3-7B77C1439C50}"/>
                </a:ext>
              </a:extLst>
            </p:cNvPr>
            <p:cNvSpPr/>
            <p:nvPr/>
          </p:nvSpPr>
          <p:spPr>
            <a:xfrm>
              <a:off x="2993219" y="1888391"/>
              <a:ext cx="2438546" cy="1901550"/>
            </a:xfrm>
            <a:prstGeom prst="ellipse">
              <a:avLst/>
            </a:prstGeom>
            <a:solidFill>
              <a:schemeClr val="accent3">
                <a:lumMod val="40000"/>
                <a:lumOff val="60000"/>
              </a:schemeClr>
            </a:solidFill>
            <a:ln>
              <a:solidFill>
                <a:schemeClr val="accent3">
                  <a:lumMod val="40000"/>
                  <a:lumOff val="6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176213" indent="-176213" algn="l" fontAlgn="auto">
                <a:spcBef>
                  <a:spcPts val="0"/>
                </a:spcBef>
                <a:spcAft>
                  <a:spcPts val="0"/>
                </a:spcAft>
              </a:pPr>
              <a:endParaRPr lang="fr-FR" sz="1200" dirty="0">
                <a:solidFill>
                  <a:schemeClr val="bg1"/>
                </a:solidFill>
              </a:endParaRPr>
            </a:p>
          </p:txBody>
        </p:sp>
        <p:sp>
          <p:nvSpPr>
            <p:cNvPr id="45" name="TextBox 44">
              <a:extLst>
                <a:ext uri="{FF2B5EF4-FFF2-40B4-BE49-F238E27FC236}">
                  <a16:creationId xmlns:a16="http://schemas.microsoft.com/office/drawing/2014/main" id="{128DAFE4-B851-4337-B266-C8B393530ADF}"/>
                </a:ext>
              </a:extLst>
            </p:cNvPr>
            <p:cNvSpPr txBox="1"/>
            <p:nvPr/>
          </p:nvSpPr>
          <p:spPr>
            <a:xfrm>
              <a:off x="3517478" y="3223024"/>
              <a:ext cx="753533" cy="257369"/>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2</a:t>
              </a:r>
            </a:p>
          </p:txBody>
        </p:sp>
        <p:sp>
          <p:nvSpPr>
            <p:cNvPr id="47" name="TextBox 46">
              <a:extLst>
                <a:ext uri="{FF2B5EF4-FFF2-40B4-BE49-F238E27FC236}">
                  <a16:creationId xmlns:a16="http://schemas.microsoft.com/office/drawing/2014/main" id="{C0583A8D-D956-4B09-9778-8F4B06FD3942}"/>
                </a:ext>
              </a:extLst>
            </p:cNvPr>
            <p:cNvSpPr txBox="1"/>
            <p:nvPr/>
          </p:nvSpPr>
          <p:spPr>
            <a:xfrm>
              <a:off x="4619416" y="3036135"/>
              <a:ext cx="676384" cy="442035"/>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N3IWF / W-AGF</a:t>
              </a:r>
            </a:p>
          </p:txBody>
        </p:sp>
        <p:sp>
          <p:nvSpPr>
            <p:cNvPr id="48" name="TextBox 47">
              <a:extLst>
                <a:ext uri="{FF2B5EF4-FFF2-40B4-BE49-F238E27FC236}">
                  <a16:creationId xmlns:a16="http://schemas.microsoft.com/office/drawing/2014/main" id="{65787CD7-59D6-4A7A-ACBA-47C3CA6C920A}"/>
                </a:ext>
              </a:extLst>
            </p:cNvPr>
            <p:cNvSpPr txBox="1"/>
            <p:nvPr/>
          </p:nvSpPr>
          <p:spPr>
            <a:xfrm>
              <a:off x="3844760" y="2074940"/>
              <a:ext cx="753533" cy="257369"/>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 I)SMF2</a:t>
              </a:r>
            </a:p>
          </p:txBody>
        </p:sp>
        <p:sp>
          <p:nvSpPr>
            <p:cNvPr id="49" name="TextBox 48">
              <a:extLst>
                <a:ext uri="{FF2B5EF4-FFF2-40B4-BE49-F238E27FC236}">
                  <a16:creationId xmlns:a16="http://schemas.microsoft.com/office/drawing/2014/main" id="{8102B8EA-94A7-4794-87EF-2A5AE2B4900B}"/>
                </a:ext>
              </a:extLst>
            </p:cNvPr>
            <p:cNvSpPr txBox="1"/>
            <p:nvPr/>
          </p:nvSpPr>
          <p:spPr>
            <a:xfrm>
              <a:off x="3844761" y="2604602"/>
              <a:ext cx="1100193" cy="257369"/>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UPF2</a:t>
              </a:r>
            </a:p>
          </p:txBody>
        </p:sp>
        <p:cxnSp>
          <p:nvCxnSpPr>
            <p:cNvPr id="50" name="Straight Connector 49">
              <a:extLst>
                <a:ext uri="{FF2B5EF4-FFF2-40B4-BE49-F238E27FC236}">
                  <a16:creationId xmlns:a16="http://schemas.microsoft.com/office/drawing/2014/main" id="{DC109EDE-1D59-456F-823E-54035F3871D9}"/>
                </a:ext>
              </a:extLst>
            </p:cNvPr>
            <p:cNvCxnSpPr>
              <a:cxnSpLocks/>
              <a:stCxn id="49" idx="2"/>
              <a:endCxn id="47" idx="0"/>
            </p:cNvCxnSpPr>
            <p:nvPr/>
          </p:nvCxnSpPr>
          <p:spPr>
            <a:xfrm>
              <a:off x="4394858" y="2861971"/>
              <a:ext cx="562750" cy="174164"/>
            </a:xfrm>
            <a:prstGeom prst="line">
              <a:avLst/>
            </a:prstGeom>
            <a:solidFill>
              <a:schemeClr val="accent3">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id="{C259013D-7E0C-4C59-9B62-A60AAA944DB4}"/>
                </a:ext>
              </a:extLst>
            </p:cNvPr>
            <p:cNvCxnSpPr>
              <a:cxnSpLocks/>
              <a:stCxn id="49" idx="2"/>
            </p:cNvCxnSpPr>
            <p:nvPr/>
          </p:nvCxnSpPr>
          <p:spPr>
            <a:xfrm flipH="1">
              <a:off x="4046644" y="2861971"/>
              <a:ext cx="348214" cy="370519"/>
            </a:xfrm>
            <a:prstGeom prst="line">
              <a:avLst/>
            </a:prstGeom>
            <a:solidFill>
              <a:schemeClr val="accent3">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52" name="TextBox 51">
              <a:extLst>
                <a:ext uri="{FF2B5EF4-FFF2-40B4-BE49-F238E27FC236}">
                  <a16:creationId xmlns:a16="http://schemas.microsoft.com/office/drawing/2014/main" id="{464B3BCF-1FDA-4E91-8673-76221519923B}"/>
                </a:ext>
              </a:extLst>
            </p:cNvPr>
            <p:cNvSpPr txBox="1"/>
            <p:nvPr/>
          </p:nvSpPr>
          <p:spPr>
            <a:xfrm>
              <a:off x="3669878" y="3375424"/>
              <a:ext cx="753533" cy="257369"/>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2</a:t>
              </a:r>
            </a:p>
          </p:txBody>
        </p:sp>
        <p:sp>
          <p:nvSpPr>
            <p:cNvPr id="53" name="TextBox 52">
              <a:extLst>
                <a:ext uri="{FF2B5EF4-FFF2-40B4-BE49-F238E27FC236}">
                  <a16:creationId xmlns:a16="http://schemas.microsoft.com/office/drawing/2014/main" id="{E627FCCA-550D-408B-A4FA-BA8C08FE3B4F}"/>
                </a:ext>
              </a:extLst>
            </p:cNvPr>
            <p:cNvSpPr txBox="1"/>
            <p:nvPr/>
          </p:nvSpPr>
          <p:spPr>
            <a:xfrm>
              <a:off x="3822278" y="3527824"/>
              <a:ext cx="753533" cy="257369"/>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2</a:t>
              </a:r>
            </a:p>
          </p:txBody>
        </p:sp>
        <p:cxnSp>
          <p:nvCxnSpPr>
            <p:cNvPr id="54" name="Straight Connector 53">
              <a:extLst>
                <a:ext uri="{FF2B5EF4-FFF2-40B4-BE49-F238E27FC236}">
                  <a16:creationId xmlns:a16="http://schemas.microsoft.com/office/drawing/2014/main" id="{F1B5D514-319C-4CF3-A074-924EF95A6A33}"/>
                </a:ext>
              </a:extLst>
            </p:cNvPr>
            <p:cNvCxnSpPr>
              <a:cxnSpLocks/>
              <a:stCxn id="49" idx="2"/>
            </p:cNvCxnSpPr>
            <p:nvPr/>
          </p:nvCxnSpPr>
          <p:spPr>
            <a:xfrm flipH="1">
              <a:off x="4199044" y="2861971"/>
              <a:ext cx="195814" cy="522919"/>
            </a:xfrm>
            <a:prstGeom prst="line">
              <a:avLst/>
            </a:prstGeom>
            <a:solidFill>
              <a:schemeClr val="accent3">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C11167A3-C63F-4D4C-9EBB-DFE010A6270F}"/>
                </a:ext>
              </a:extLst>
            </p:cNvPr>
            <p:cNvCxnSpPr>
              <a:cxnSpLocks/>
              <a:stCxn id="49" idx="2"/>
              <a:endCxn id="52" idx="3"/>
            </p:cNvCxnSpPr>
            <p:nvPr/>
          </p:nvCxnSpPr>
          <p:spPr>
            <a:xfrm>
              <a:off x="4394858" y="2861971"/>
              <a:ext cx="28553" cy="642138"/>
            </a:xfrm>
            <a:prstGeom prst="line">
              <a:avLst/>
            </a:prstGeom>
            <a:solidFill>
              <a:schemeClr val="accent3">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grpSp>
      <p:cxnSp>
        <p:nvCxnSpPr>
          <p:cNvPr id="41" name="Straight Connector 40">
            <a:extLst>
              <a:ext uri="{FF2B5EF4-FFF2-40B4-BE49-F238E27FC236}">
                <a16:creationId xmlns:a16="http://schemas.microsoft.com/office/drawing/2014/main" id="{A431F784-6A74-4613-86E4-10AAD5CBAEC7}"/>
              </a:ext>
            </a:extLst>
          </p:cNvPr>
          <p:cNvCxnSpPr>
            <a:cxnSpLocks/>
            <a:stCxn id="49" idx="1"/>
          </p:cNvCxnSpPr>
          <p:nvPr/>
        </p:nvCxnSpPr>
        <p:spPr>
          <a:xfrm flipH="1">
            <a:off x="2456481" y="2733287"/>
            <a:ext cx="1388280" cy="17029"/>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57" name="Oval 56">
            <a:extLst>
              <a:ext uri="{FF2B5EF4-FFF2-40B4-BE49-F238E27FC236}">
                <a16:creationId xmlns:a16="http://schemas.microsoft.com/office/drawing/2014/main" id="{1A001131-39C1-4971-9ADB-F32D34C485DF}"/>
              </a:ext>
            </a:extLst>
          </p:cNvPr>
          <p:cNvSpPr/>
          <p:nvPr/>
        </p:nvSpPr>
        <p:spPr>
          <a:xfrm>
            <a:off x="5686543" y="1919903"/>
            <a:ext cx="2237365" cy="1901550"/>
          </a:xfrm>
          <a:prstGeom prst="ellipse">
            <a:avLst/>
          </a:prstGeom>
          <a:solidFill>
            <a:schemeClr val="accent6">
              <a:lumMod val="40000"/>
              <a:lumOff val="60000"/>
            </a:schemeClr>
          </a:solidFill>
          <a:ln>
            <a:solidFill>
              <a:schemeClr val="accent3">
                <a:lumMod val="40000"/>
                <a:lumOff val="6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176213" indent="-176213" algn="l" fontAlgn="auto">
              <a:spcBef>
                <a:spcPts val="0"/>
              </a:spcBef>
              <a:spcAft>
                <a:spcPts val="0"/>
              </a:spcAft>
            </a:pPr>
            <a:endParaRPr lang="fr-FR" sz="1200" dirty="0">
              <a:solidFill>
                <a:schemeClr val="bg1"/>
              </a:solidFill>
            </a:endParaRPr>
          </a:p>
        </p:txBody>
      </p:sp>
      <p:sp>
        <p:nvSpPr>
          <p:cNvPr id="59" name="TextBox 58">
            <a:extLst>
              <a:ext uri="{FF2B5EF4-FFF2-40B4-BE49-F238E27FC236}">
                <a16:creationId xmlns:a16="http://schemas.microsoft.com/office/drawing/2014/main" id="{98A2E2DF-D132-4FCC-8013-508BD1B6F8F2}"/>
              </a:ext>
            </a:extLst>
          </p:cNvPr>
          <p:cNvSpPr txBox="1"/>
          <p:nvPr/>
        </p:nvSpPr>
        <p:spPr>
          <a:xfrm>
            <a:off x="6036458" y="3125838"/>
            <a:ext cx="676384" cy="442035"/>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N3IWF / W-AGF</a:t>
            </a:r>
          </a:p>
        </p:txBody>
      </p:sp>
      <p:sp>
        <p:nvSpPr>
          <p:cNvPr id="60" name="TextBox 59">
            <a:extLst>
              <a:ext uri="{FF2B5EF4-FFF2-40B4-BE49-F238E27FC236}">
                <a16:creationId xmlns:a16="http://schemas.microsoft.com/office/drawing/2014/main" id="{F008D397-680E-4AFE-A2EB-DFC5248EC1D9}"/>
              </a:ext>
            </a:extLst>
          </p:cNvPr>
          <p:cNvSpPr txBox="1"/>
          <p:nvPr/>
        </p:nvSpPr>
        <p:spPr>
          <a:xfrm>
            <a:off x="6565682" y="2106452"/>
            <a:ext cx="753533" cy="257369"/>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 I)SMF3</a:t>
            </a:r>
          </a:p>
        </p:txBody>
      </p:sp>
      <p:sp>
        <p:nvSpPr>
          <p:cNvPr id="61" name="TextBox 60">
            <a:extLst>
              <a:ext uri="{FF2B5EF4-FFF2-40B4-BE49-F238E27FC236}">
                <a16:creationId xmlns:a16="http://schemas.microsoft.com/office/drawing/2014/main" id="{3A0719AF-D521-4378-BF0D-82CF326DBF57}"/>
              </a:ext>
            </a:extLst>
          </p:cNvPr>
          <p:cNvSpPr txBox="1"/>
          <p:nvPr/>
        </p:nvSpPr>
        <p:spPr>
          <a:xfrm>
            <a:off x="6565683" y="2656579"/>
            <a:ext cx="1030799" cy="257369"/>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UPF3</a:t>
            </a:r>
          </a:p>
        </p:txBody>
      </p:sp>
      <p:cxnSp>
        <p:nvCxnSpPr>
          <p:cNvPr id="62" name="Straight Connector 61">
            <a:extLst>
              <a:ext uri="{FF2B5EF4-FFF2-40B4-BE49-F238E27FC236}">
                <a16:creationId xmlns:a16="http://schemas.microsoft.com/office/drawing/2014/main" id="{6E45F421-70B0-4D43-8088-D03AB0E4AEDC}"/>
              </a:ext>
            </a:extLst>
          </p:cNvPr>
          <p:cNvCxnSpPr>
            <a:cxnSpLocks/>
            <a:stCxn id="61" idx="2"/>
          </p:cNvCxnSpPr>
          <p:nvPr/>
        </p:nvCxnSpPr>
        <p:spPr>
          <a:xfrm flipH="1">
            <a:off x="6348517" y="2913948"/>
            <a:ext cx="732566" cy="157898"/>
          </a:xfrm>
          <a:prstGeom prst="line">
            <a:avLst/>
          </a:prstGeom>
          <a:solidFill>
            <a:schemeClr val="accent6">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grpSp>
        <p:nvGrpSpPr>
          <p:cNvPr id="79" name="Group 78">
            <a:extLst>
              <a:ext uri="{FF2B5EF4-FFF2-40B4-BE49-F238E27FC236}">
                <a16:creationId xmlns:a16="http://schemas.microsoft.com/office/drawing/2014/main" id="{BA8E5B7A-D2C6-4806-B2C0-6BF3E540BE04}"/>
              </a:ext>
            </a:extLst>
          </p:cNvPr>
          <p:cNvGrpSpPr/>
          <p:nvPr/>
        </p:nvGrpSpPr>
        <p:grpSpPr>
          <a:xfrm>
            <a:off x="6789208" y="2913948"/>
            <a:ext cx="1058333" cy="902757"/>
            <a:chOff x="6238400" y="2913948"/>
            <a:chExt cx="1058333" cy="902757"/>
          </a:xfrm>
        </p:grpSpPr>
        <p:sp>
          <p:nvSpPr>
            <p:cNvPr id="58" name="TextBox 57">
              <a:extLst>
                <a:ext uri="{FF2B5EF4-FFF2-40B4-BE49-F238E27FC236}">
                  <a16:creationId xmlns:a16="http://schemas.microsoft.com/office/drawing/2014/main" id="{0C70242F-F1F1-4094-8E0F-B8445C02CE83}"/>
                </a:ext>
              </a:extLst>
            </p:cNvPr>
            <p:cNvSpPr txBox="1"/>
            <p:nvPr/>
          </p:nvSpPr>
          <p:spPr>
            <a:xfrm>
              <a:off x="6238400" y="3254536"/>
              <a:ext cx="753533" cy="257369"/>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3</a:t>
              </a:r>
            </a:p>
          </p:txBody>
        </p:sp>
        <p:cxnSp>
          <p:nvCxnSpPr>
            <p:cNvPr id="63" name="Straight Connector 62">
              <a:extLst>
                <a:ext uri="{FF2B5EF4-FFF2-40B4-BE49-F238E27FC236}">
                  <a16:creationId xmlns:a16="http://schemas.microsoft.com/office/drawing/2014/main" id="{A9B1FC99-25C4-49EA-8F20-0038F9E6A025}"/>
                </a:ext>
              </a:extLst>
            </p:cNvPr>
            <p:cNvCxnSpPr>
              <a:cxnSpLocks/>
              <a:stCxn id="61" idx="2"/>
            </p:cNvCxnSpPr>
            <p:nvPr/>
          </p:nvCxnSpPr>
          <p:spPr>
            <a:xfrm>
              <a:off x="6530275" y="2913948"/>
              <a:ext cx="237291" cy="292904"/>
            </a:xfrm>
            <a:prstGeom prst="line">
              <a:avLst/>
            </a:prstGeom>
            <a:solidFill>
              <a:schemeClr val="accent6">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64" name="TextBox 63">
              <a:extLst>
                <a:ext uri="{FF2B5EF4-FFF2-40B4-BE49-F238E27FC236}">
                  <a16:creationId xmlns:a16="http://schemas.microsoft.com/office/drawing/2014/main" id="{39EA1F8C-8C43-4047-BF6A-E15648CB80C2}"/>
                </a:ext>
              </a:extLst>
            </p:cNvPr>
            <p:cNvSpPr txBox="1"/>
            <p:nvPr/>
          </p:nvSpPr>
          <p:spPr>
            <a:xfrm>
              <a:off x="6390800" y="3406936"/>
              <a:ext cx="753533" cy="257369"/>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RAN31</a:t>
              </a:r>
            </a:p>
          </p:txBody>
        </p:sp>
        <p:sp>
          <p:nvSpPr>
            <p:cNvPr id="65" name="TextBox 64">
              <a:extLst>
                <a:ext uri="{FF2B5EF4-FFF2-40B4-BE49-F238E27FC236}">
                  <a16:creationId xmlns:a16="http://schemas.microsoft.com/office/drawing/2014/main" id="{0E86CAB7-08A0-4997-820B-E7EB94448F8F}"/>
                </a:ext>
              </a:extLst>
            </p:cNvPr>
            <p:cNvSpPr txBox="1"/>
            <p:nvPr/>
          </p:nvSpPr>
          <p:spPr>
            <a:xfrm>
              <a:off x="6543200" y="3559336"/>
              <a:ext cx="753533" cy="257369"/>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3</a:t>
              </a:r>
            </a:p>
          </p:txBody>
        </p:sp>
        <p:cxnSp>
          <p:nvCxnSpPr>
            <p:cNvPr id="66" name="Straight Connector 65">
              <a:extLst>
                <a:ext uri="{FF2B5EF4-FFF2-40B4-BE49-F238E27FC236}">
                  <a16:creationId xmlns:a16="http://schemas.microsoft.com/office/drawing/2014/main" id="{9F13AF16-2EEE-4E9F-ABE6-AB1604EA3382}"/>
                </a:ext>
              </a:extLst>
            </p:cNvPr>
            <p:cNvCxnSpPr>
              <a:cxnSpLocks/>
              <a:stCxn id="61" idx="2"/>
            </p:cNvCxnSpPr>
            <p:nvPr/>
          </p:nvCxnSpPr>
          <p:spPr>
            <a:xfrm>
              <a:off x="6530275" y="2913948"/>
              <a:ext cx="389691" cy="445304"/>
            </a:xfrm>
            <a:prstGeom prst="line">
              <a:avLst/>
            </a:prstGeom>
            <a:solidFill>
              <a:schemeClr val="accent6">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7" name="Straight Connector 66">
              <a:extLst>
                <a:ext uri="{FF2B5EF4-FFF2-40B4-BE49-F238E27FC236}">
                  <a16:creationId xmlns:a16="http://schemas.microsoft.com/office/drawing/2014/main" id="{F7813C1C-FA14-4088-A38F-2B7E35A8B5EE}"/>
                </a:ext>
              </a:extLst>
            </p:cNvPr>
            <p:cNvCxnSpPr>
              <a:cxnSpLocks/>
              <a:stCxn id="61" idx="2"/>
              <a:endCxn id="64" idx="3"/>
            </p:cNvCxnSpPr>
            <p:nvPr/>
          </p:nvCxnSpPr>
          <p:spPr>
            <a:xfrm>
              <a:off x="6530275" y="2913948"/>
              <a:ext cx="614058" cy="621673"/>
            </a:xfrm>
            <a:prstGeom prst="line">
              <a:avLst/>
            </a:prstGeom>
            <a:solidFill>
              <a:schemeClr val="accent6">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grpSp>
      <p:cxnSp>
        <p:nvCxnSpPr>
          <p:cNvPr id="68" name="Straight Connector 67">
            <a:extLst>
              <a:ext uri="{FF2B5EF4-FFF2-40B4-BE49-F238E27FC236}">
                <a16:creationId xmlns:a16="http://schemas.microsoft.com/office/drawing/2014/main" id="{D9553456-BF99-420B-85D0-0B8AC03EA2CD}"/>
              </a:ext>
            </a:extLst>
          </p:cNvPr>
          <p:cNvCxnSpPr>
            <a:cxnSpLocks/>
          </p:cNvCxnSpPr>
          <p:nvPr/>
        </p:nvCxnSpPr>
        <p:spPr>
          <a:xfrm>
            <a:off x="1689448" y="2332971"/>
            <a:ext cx="0" cy="274745"/>
          </a:xfrm>
          <a:prstGeom prst="line">
            <a:avLst/>
          </a:prstGeom>
          <a:ln w="6350" cmpd="sng">
            <a:solidFill>
              <a:schemeClr val="bg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CE795F47-9C5F-4290-BD03-7C45B19C4BA5}"/>
              </a:ext>
            </a:extLst>
          </p:cNvPr>
          <p:cNvCxnSpPr>
            <a:cxnSpLocks/>
            <a:endCxn id="14" idx="3"/>
          </p:cNvCxnSpPr>
          <p:nvPr/>
        </p:nvCxnSpPr>
        <p:spPr>
          <a:xfrm flipH="1">
            <a:off x="2079713" y="2192547"/>
            <a:ext cx="1765048" cy="29116"/>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1">
            <a:extLst>
              <a:ext uri="{FF2B5EF4-FFF2-40B4-BE49-F238E27FC236}">
                <a16:creationId xmlns:a16="http://schemas.microsoft.com/office/drawing/2014/main" id="{27274D60-2450-4D9D-B8EB-2027F85E83B6}"/>
              </a:ext>
            </a:extLst>
          </p:cNvPr>
          <p:cNvCxnSpPr>
            <a:cxnSpLocks/>
          </p:cNvCxnSpPr>
          <p:nvPr/>
        </p:nvCxnSpPr>
        <p:spPr>
          <a:xfrm flipH="1" flipV="1">
            <a:off x="4573696" y="2192195"/>
            <a:ext cx="1991986"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52B9B939-974B-4B74-BBD6-76241B9F6208}"/>
              </a:ext>
            </a:extLst>
          </p:cNvPr>
          <p:cNvCxnSpPr>
            <a:cxnSpLocks/>
            <a:endCxn id="49" idx="3"/>
          </p:cNvCxnSpPr>
          <p:nvPr/>
        </p:nvCxnSpPr>
        <p:spPr>
          <a:xfrm flipH="1" flipV="1">
            <a:off x="4944954" y="2733287"/>
            <a:ext cx="1598246" cy="42644"/>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86" name="Straight Arrow Connector 85">
            <a:extLst>
              <a:ext uri="{FF2B5EF4-FFF2-40B4-BE49-F238E27FC236}">
                <a16:creationId xmlns:a16="http://schemas.microsoft.com/office/drawing/2014/main" id="{6965883B-B58F-4A46-A929-A21B4189F7C1}"/>
              </a:ext>
            </a:extLst>
          </p:cNvPr>
          <p:cNvCxnSpPr>
            <a:stCxn id="25" idx="3"/>
            <a:endCxn id="26" idx="1"/>
          </p:cNvCxnSpPr>
          <p:nvPr/>
        </p:nvCxnSpPr>
        <p:spPr>
          <a:xfrm flipV="1">
            <a:off x="2716880" y="4895357"/>
            <a:ext cx="771388" cy="20880"/>
          </a:xfrm>
          <a:prstGeom prst="straightConnector1">
            <a:avLst/>
          </a:prstGeom>
          <a:ln w="6350" cmpd="sng">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87" name="Straight Connector 86">
            <a:extLst>
              <a:ext uri="{FF2B5EF4-FFF2-40B4-BE49-F238E27FC236}">
                <a16:creationId xmlns:a16="http://schemas.microsoft.com/office/drawing/2014/main" id="{8DE7B5D3-3379-48D2-9F99-C70C90EED1B1}"/>
              </a:ext>
            </a:extLst>
          </p:cNvPr>
          <p:cNvCxnSpPr>
            <a:cxnSpLocks/>
            <a:stCxn id="29" idx="2"/>
            <a:endCxn id="25" idx="0"/>
          </p:cNvCxnSpPr>
          <p:nvPr/>
        </p:nvCxnSpPr>
        <p:spPr>
          <a:xfrm>
            <a:off x="1680465" y="3794551"/>
            <a:ext cx="596609" cy="993001"/>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90" name="Straight Connector 89">
            <a:extLst>
              <a:ext uri="{FF2B5EF4-FFF2-40B4-BE49-F238E27FC236}">
                <a16:creationId xmlns:a16="http://schemas.microsoft.com/office/drawing/2014/main" id="{FB054AE5-D73E-4F15-BBDE-E052C637F0A7}"/>
              </a:ext>
            </a:extLst>
          </p:cNvPr>
          <p:cNvCxnSpPr>
            <a:cxnSpLocks/>
            <a:stCxn id="53" idx="2"/>
          </p:cNvCxnSpPr>
          <p:nvPr/>
        </p:nvCxnSpPr>
        <p:spPr>
          <a:xfrm flipH="1">
            <a:off x="3857489" y="3785193"/>
            <a:ext cx="341556" cy="953016"/>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94" name="Straight Connector 93">
            <a:extLst>
              <a:ext uri="{FF2B5EF4-FFF2-40B4-BE49-F238E27FC236}">
                <a16:creationId xmlns:a16="http://schemas.microsoft.com/office/drawing/2014/main" id="{66E9C877-202A-4004-B57F-E32CAF18533A}"/>
              </a:ext>
            </a:extLst>
          </p:cNvPr>
          <p:cNvCxnSpPr>
            <a:cxnSpLocks/>
          </p:cNvCxnSpPr>
          <p:nvPr/>
        </p:nvCxnSpPr>
        <p:spPr>
          <a:xfrm>
            <a:off x="4199044" y="2350347"/>
            <a:ext cx="0" cy="274745"/>
          </a:xfrm>
          <a:prstGeom prst="line">
            <a:avLst/>
          </a:prstGeom>
          <a:ln w="6350" cmpd="sng">
            <a:solidFill>
              <a:schemeClr val="bg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96" name="Straight Connector 95">
            <a:extLst>
              <a:ext uri="{FF2B5EF4-FFF2-40B4-BE49-F238E27FC236}">
                <a16:creationId xmlns:a16="http://schemas.microsoft.com/office/drawing/2014/main" id="{046383CD-7535-4CFA-9E73-9A7080656996}"/>
              </a:ext>
            </a:extLst>
          </p:cNvPr>
          <p:cNvCxnSpPr>
            <a:cxnSpLocks/>
          </p:cNvCxnSpPr>
          <p:nvPr/>
        </p:nvCxnSpPr>
        <p:spPr>
          <a:xfrm>
            <a:off x="6941608" y="2393931"/>
            <a:ext cx="0" cy="274745"/>
          </a:xfrm>
          <a:prstGeom prst="line">
            <a:avLst/>
          </a:prstGeom>
          <a:ln w="6350" cmpd="sng">
            <a:solidFill>
              <a:schemeClr val="bg2"/>
            </a:solidFill>
            <a:prstDash val="dash"/>
          </a:ln>
          <a:effectLst/>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5BB12307-1802-4CF1-AFCB-AB830017CC79}"/>
              </a:ext>
            </a:extLst>
          </p:cNvPr>
          <p:cNvSpPr txBox="1"/>
          <p:nvPr/>
        </p:nvSpPr>
        <p:spPr>
          <a:xfrm>
            <a:off x="1797819" y="2860377"/>
            <a:ext cx="555807" cy="322802"/>
          </a:xfrm>
          <a:prstGeom prst="rect">
            <a:avLst/>
          </a:prstGeom>
          <a:noFill/>
        </p:spPr>
        <p:txBody>
          <a:bodyPr wrap="square" lIns="90000" tIns="90000" rIns="72000" bIns="46800" rtlCol="0">
            <a:spAutoFit/>
          </a:bodyPr>
          <a:lstStyle/>
          <a:p>
            <a:pPr marR="0"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N3</a:t>
            </a:r>
          </a:p>
        </p:txBody>
      </p:sp>
      <p:sp>
        <p:nvSpPr>
          <p:cNvPr id="56" name="TextBox 55">
            <a:extLst>
              <a:ext uri="{FF2B5EF4-FFF2-40B4-BE49-F238E27FC236}">
                <a16:creationId xmlns:a16="http://schemas.microsoft.com/office/drawing/2014/main" id="{1979B467-57DF-440C-A78D-D56994552F87}"/>
              </a:ext>
            </a:extLst>
          </p:cNvPr>
          <p:cNvSpPr txBox="1"/>
          <p:nvPr/>
        </p:nvSpPr>
        <p:spPr>
          <a:xfrm>
            <a:off x="2694599" y="2394798"/>
            <a:ext cx="555807" cy="322802"/>
          </a:xfrm>
          <a:prstGeom prst="rect">
            <a:avLst/>
          </a:prstGeom>
          <a:noFill/>
        </p:spPr>
        <p:txBody>
          <a:bodyPr wrap="square" lIns="90000" tIns="90000" rIns="72000" bIns="46800" rtlCol="0">
            <a:spAutoFit/>
          </a:bodyPr>
          <a:lstStyle/>
          <a:p>
            <a:pPr marR="0"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N9</a:t>
            </a:r>
          </a:p>
        </p:txBody>
      </p:sp>
      <p:sp>
        <p:nvSpPr>
          <p:cNvPr id="69" name="TextBox 68">
            <a:extLst>
              <a:ext uri="{FF2B5EF4-FFF2-40B4-BE49-F238E27FC236}">
                <a16:creationId xmlns:a16="http://schemas.microsoft.com/office/drawing/2014/main" id="{517C7073-9E04-4891-A111-207DA36B0251}"/>
              </a:ext>
            </a:extLst>
          </p:cNvPr>
          <p:cNvSpPr txBox="1"/>
          <p:nvPr/>
        </p:nvSpPr>
        <p:spPr>
          <a:xfrm>
            <a:off x="4336811" y="2962283"/>
            <a:ext cx="555807" cy="322802"/>
          </a:xfrm>
          <a:prstGeom prst="rect">
            <a:avLst/>
          </a:prstGeom>
          <a:noFill/>
        </p:spPr>
        <p:txBody>
          <a:bodyPr wrap="square" lIns="90000" tIns="90000" rIns="72000" bIns="46800" rtlCol="0">
            <a:spAutoFit/>
          </a:bodyPr>
          <a:lstStyle/>
          <a:p>
            <a:pPr marR="0"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N3</a:t>
            </a:r>
          </a:p>
        </p:txBody>
      </p:sp>
      <p:sp>
        <p:nvSpPr>
          <p:cNvPr id="70" name="TextBox 69">
            <a:extLst>
              <a:ext uri="{FF2B5EF4-FFF2-40B4-BE49-F238E27FC236}">
                <a16:creationId xmlns:a16="http://schemas.microsoft.com/office/drawing/2014/main" id="{BF2BA672-9121-4820-B535-E223D81CBF5C}"/>
              </a:ext>
            </a:extLst>
          </p:cNvPr>
          <p:cNvSpPr txBox="1"/>
          <p:nvPr/>
        </p:nvSpPr>
        <p:spPr>
          <a:xfrm>
            <a:off x="5233591" y="2496704"/>
            <a:ext cx="555807" cy="322802"/>
          </a:xfrm>
          <a:prstGeom prst="rect">
            <a:avLst/>
          </a:prstGeom>
          <a:noFill/>
        </p:spPr>
        <p:txBody>
          <a:bodyPr wrap="square" lIns="90000" tIns="90000" rIns="72000" bIns="46800" rtlCol="0">
            <a:spAutoFit/>
          </a:bodyPr>
          <a:lstStyle/>
          <a:p>
            <a:pPr marR="0"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N9</a:t>
            </a:r>
          </a:p>
        </p:txBody>
      </p:sp>
      <p:sp>
        <p:nvSpPr>
          <p:cNvPr id="71" name="TextBox 70">
            <a:extLst>
              <a:ext uri="{FF2B5EF4-FFF2-40B4-BE49-F238E27FC236}">
                <a16:creationId xmlns:a16="http://schemas.microsoft.com/office/drawing/2014/main" id="{DEE4369B-D666-4984-A40A-3C2EE5690A95}"/>
              </a:ext>
            </a:extLst>
          </p:cNvPr>
          <p:cNvSpPr txBox="1"/>
          <p:nvPr/>
        </p:nvSpPr>
        <p:spPr>
          <a:xfrm>
            <a:off x="2253236" y="3197893"/>
            <a:ext cx="676384" cy="442035"/>
          </a:xfrm>
          <a:prstGeom prst="rect">
            <a:avLst/>
          </a:prstGeom>
          <a:solidFill>
            <a:schemeClr val="accent5"/>
          </a:solidFill>
          <a:ln>
            <a:solidFill>
              <a:schemeClr val="tx2"/>
            </a:solidFill>
          </a:ln>
        </p:spPr>
        <p:txBody>
          <a:bodyPr wrap="square" lIns="0" tIns="36000" rIns="0" bIns="360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N3IWF / W-AGF</a:t>
            </a:r>
          </a:p>
        </p:txBody>
      </p:sp>
      <p:sp>
        <p:nvSpPr>
          <p:cNvPr id="73" name="TextBox 72">
            <a:extLst>
              <a:ext uri="{FF2B5EF4-FFF2-40B4-BE49-F238E27FC236}">
                <a16:creationId xmlns:a16="http://schemas.microsoft.com/office/drawing/2014/main" id="{7AF7FDFD-2097-47A6-BFCC-279B694090FF}"/>
              </a:ext>
            </a:extLst>
          </p:cNvPr>
          <p:cNvSpPr txBox="1"/>
          <p:nvPr/>
        </p:nvSpPr>
        <p:spPr>
          <a:xfrm>
            <a:off x="4700001" y="3205803"/>
            <a:ext cx="676384" cy="442035"/>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N3IWF / W-AGF</a:t>
            </a:r>
          </a:p>
        </p:txBody>
      </p:sp>
    </p:spTree>
    <p:extLst>
      <p:ext uri="{BB962C8B-B14F-4D97-AF65-F5344CB8AC3E}">
        <p14:creationId xmlns:p14="http://schemas.microsoft.com/office/powerpoint/2010/main" val="32166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CE174D1-7A8C-4999-A3C6-2B223F4EE0E6}"/>
              </a:ext>
            </a:extLst>
          </p:cNvPr>
          <p:cNvSpPr>
            <a:spLocks noGrp="1"/>
          </p:cNvSpPr>
          <p:nvPr>
            <p:ph type="body" sz="quarter" idx="11"/>
          </p:nvPr>
        </p:nvSpPr>
        <p:spPr/>
        <p:txBody>
          <a:bodyPr/>
          <a:lstStyle/>
          <a:p>
            <a:r>
              <a:rPr lang="fi-FI" b="1" dirty="0"/>
              <a:t>ETSUN and ATSSS /</a:t>
            </a:r>
            <a:r>
              <a:rPr lang="fi-FI" b="1" dirty="0" err="1"/>
              <a:t>solution</a:t>
            </a:r>
            <a:r>
              <a:rPr lang="fi-FI" b="1" dirty="0"/>
              <a:t> 2</a:t>
            </a:r>
            <a:r>
              <a:rPr lang="fi-FI" dirty="0"/>
              <a:t> </a:t>
            </a:r>
            <a:endParaRPr lang="fr-FR" dirty="0"/>
          </a:p>
        </p:txBody>
      </p:sp>
      <p:sp>
        <p:nvSpPr>
          <p:cNvPr id="4" name="Text Placeholder 3">
            <a:extLst>
              <a:ext uri="{FF2B5EF4-FFF2-40B4-BE49-F238E27FC236}">
                <a16:creationId xmlns:a16="http://schemas.microsoft.com/office/drawing/2014/main" id="{EA4C005B-605A-4C6B-912E-19A1B8285DA9}"/>
              </a:ext>
            </a:extLst>
          </p:cNvPr>
          <p:cNvSpPr>
            <a:spLocks noGrp="1"/>
          </p:cNvSpPr>
          <p:nvPr>
            <p:ph type="body" sz="quarter" idx="12"/>
          </p:nvPr>
        </p:nvSpPr>
        <p:spPr>
          <a:xfrm>
            <a:off x="417600" y="685601"/>
            <a:ext cx="8308800" cy="1285215"/>
          </a:xfrm>
        </p:spPr>
        <p:txBody>
          <a:bodyPr lIns="0" tIns="0" rIns="0" bIns="0" anchor="t">
            <a:normAutofit fontScale="85000" lnSpcReduction="20000"/>
          </a:bodyPr>
          <a:lstStyle/>
          <a:p>
            <a:r>
              <a:rPr lang="fr-FR" sz="1400" b="1" dirty="0" err="1"/>
              <a:t>Same</a:t>
            </a:r>
            <a:r>
              <a:rPr lang="fr-FR" sz="1400" b="1" dirty="0"/>
              <a:t> </a:t>
            </a:r>
            <a:r>
              <a:rPr lang="en-US" sz="1400" dirty="0"/>
              <a:t>3 regions: yellow, blue, green with possible private N3/N4 addresses</a:t>
            </a:r>
          </a:p>
          <a:p>
            <a:pPr marL="285750" indent="-285750">
              <a:buFont typeface="Arial" panose="020B0604020202020204" pitchFamily="34" charset="0"/>
              <a:buChar char="•"/>
            </a:pPr>
            <a:r>
              <a:rPr lang="en-US" sz="1400" dirty="0"/>
              <a:t>the UE “changes” from yellow </a:t>
            </a:r>
            <a:r>
              <a:rPr lang="en-US" sz="1400" u="sng" dirty="0"/>
              <a:t>radio</a:t>
            </a:r>
            <a:r>
              <a:rPr lang="en-US" sz="1400" dirty="0"/>
              <a:t> position to blue </a:t>
            </a:r>
            <a:r>
              <a:rPr lang="en-US" sz="1400" u="sng" dirty="0"/>
              <a:t>radio</a:t>
            </a:r>
            <a:r>
              <a:rPr lang="en-US" sz="1400" dirty="0"/>
              <a:t> position (beware that it may happen the UE has </a:t>
            </a:r>
            <a:r>
              <a:rPr lang="en-US" sz="1400" u="sng" dirty="0"/>
              <a:t>NOT physically moved), </a:t>
            </a:r>
          </a:p>
          <a:p>
            <a:pPr marL="229870" indent="-229870"/>
            <a:r>
              <a:rPr lang="en-US" sz="1400" dirty="0"/>
              <a:t> solution 2: the UE shall be served now by the blue UPF2 for its N3GPP access: </a:t>
            </a:r>
            <a:r>
              <a:rPr lang="en-US" sz="1400" dirty="0">
                <a:solidFill>
                  <a:srgbClr val="C00000"/>
                </a:solidFill>
              </a:rPr>
              <a:t>inter region UP interface is N9  and N3 to N3GPP gateways</a:t>
            </a:r>
          </a:p>
          <a:p>
            <a:pPr marL="229870" indent="-229870"/>
            <a:r>
              <a:rPr lang="en-US" sz="1400" dirty="0">
                <a:solidFill>
                  <a:srgbClr val="C00000"/>
                </a:solidFill>
              </a:rPr>
              <a:t> </a:t>
            </a:r>
            <a:r>
              <a:rPr lang="en-US" sz="1400" dirty="0"/>
              <a:t>NOTE: inter region CP interface includes inter region N2 with N3GPP gateways (N3IWF / W-AGF)</a:t>
            </a:r>
          </a:p>
          <a:p>
            <a:pPr marL="229870" indent="-229870"/>
            <a:endParaRPr lang="en-US" sz="1400" dirty="0">
              <a:solidFill>
                <a:srgbClr val="C00000"/>
              </a:solidFill>
            </a:endParaRPr>
          </a:p>
          <a:p>
            <a:pPr marL="229870" indent="-229870"/>
            <a:endParaRPr lang="en-US" sz="1400" dirty="0"/>
          </a:p>
          <a:p>
            <a:endParaRPr lang="fr-FR" dirty="0"/>
          </a:p>
        </p:txBody>
      </p:sp>
      <p:cxnSp>
        <p:nvCxnSpPr>
          <p:cNvPr id="6" name="Straight Connector 5">
            <a:extLst>
              <a:ext uri="{FF2B5EF4-FFF2-40B4-BE49-F238E27FC236}">
                <a16:creationId xmlns:a16="http://schemas.microsoft.com/office/drawing/2014/main" id="{FED06002-B1DF-4C2C-AB97-1990B1AB6770}"/>
              </a:ext>
            </a:extLst>
          </p:cNvPr>
          <p:cNvCxnSpPr>
            <a:cxnSpLocks/>
          </p:cNvCxnSpPr>
          <p:nvPr/>
        </p:nvCxnSpPr>
        <p:spPr>
          <a:xfrm>
            <a:off x="2666166" y="3487528"/>
            <a:ext cx="1156112" cy="1300024"/>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6D321B3A-85A5-4BED-91DB-91110DD38ED4}"/>
              </a:ext>
            </a:extLst>
          </p:cNvPr>
          <p:cNvSpPr/>
          <p:nvPr/>
        </p:nvSpPr>
        <p:spPr>
          <a:xfrm>
            <a:off x="617975" y="1897749"/>
            <a:ext cx="2222844" cy="1901550"/>
          </a:xfrm>
          <a:prstGeom prst="ellipse">
            <a:avLst/>
          </a:prstGeom>
          <a:solidFill>
            <a:schemeClr val="accent5"/>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176213" indent="-176213" algn="l" fontAlgn="auto">
              <a:spcBef>
                <a:spcPts val="0"/>
              </a:spcBef>
              <a:spcAft>
                <a:spcPts val="0"/>
              </a:spcAft>
            </a:pPr>
            <a:endParaRPr lang="fr-FR" sz="1200" dirty="0">
              <a:solidFill>
                <a:schemeClr val="bg1"/>
              </a:solidFill>
            </a:endParaRPr>
          </a:p>
        </p:txBody>
      </p:sp>
      <p:sp>
        <p:nvSpPr>
          <p:cNvPr id="8" name="TextBox 7">
            <a:extLst>
              <a:ext uri="{FF2B5EF4-FFF2-40B4-BE49-F238E27FC236}">
                <a16:creationId xmlns:a16="http://schemas.microsoft.com/office/drawing/2014/main" id="{90F3DF3F-D506-42F3-9C0F-8649A2119FF5}"/>
              </a:ext>
            </a:extLst>
          </p:cNvPr>
          <p:cNvSpPr txBox="1"/>
          <p:nvPr/>
        </p:nvSpPr>
        <p:spPr>
          <a:xfrm>
            <a:off x="998898" y="3232382"/>
            <a:ext cx="753533" cy="257369"/>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1</a:t>
            </a:r>
          </a:p>
        </p:txBody>
      </p:sp>
      <p:sp>
        <p:nvSpPr>
          <p:cNvPr id="12" name="TextBox 11">
            <a:extLst>
              <a:ext uri="{FF2B5EF4-FFF2-40B4-BE49-F238E27FC236}">
                <a16:creationId xmlns:a16="http://schemas.microsoft.com/office/drawing/2014/main" id="{DCBD030F-72E4-46E1-9B9D-C256DD8C93D3}"/>
              </a:ext>
            </a:extLst>
          </p:cNvPr>
          <p:cNvSpPr txBox="1"/>
          <p:nvPr/>
        </p:nvSpPr>
        <p:spPr>
          <a:xfrm>
            <a:off x="2100836" y="3045493"/>
            <a:ext cx="676384" cy="442035"/>
          </a:xfrm>
          <a:prstGeom prst="rect">
            <a:avLst/>
          </a:prstGeom>
          <a:noFill/>
          <a:ln>
            <a:solidFill>
              <a:schemeClr val="tx2"/>
            </a:solidFill>
          </a:ln>
        </p:spPr>
        <p:txBody>
          <a:bodyPr wrap="square" lIns="0" tIns="36000" rIns="0" bIns="360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N3IWF / W-AGF</a:t>
            </a:r>
          </a:p>
        </p:txBody>
      </p:sp>
      <p:sp>
        <p:nvSpPr>
          <p:cNvPr id="14" name="TextBox 13">
            <a:extLst>
              <a:ext uri="{FF2B5EF4-FFF2-40B4-BE49-F238E27FC236}">
                <a16:creationId xmlns:a16="http://schemas.microsoft.com/office/drawing/2014/main" id="{EA8B777D-B66B-4729-A2BB-3374225A01D8}"/>
              </a:ext>
            </a:extLst>
          </p:cNvPr>
          <p:cNvSpPr txBox="1"/>
          <p:nvPr/>
        </p:nvSpPr>
        <p:spPr>
          <a:xfrm>
            <a:off x="1326180" y="2092978"/>
            <a:ext cx="753533" cy="257369"/>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 I)SMF1</a:t>
            </a:r>
          </a:p>
        </p:txBody>
      </p:sp>
      <p:sp>
        <p:nvSpPr>
          <p:cNvPr id="15" name="TextBox 14">
            <a:extLst>
              <a:ext uri="{FF2B5EF4-FFF2-40B4-BE49-F238E27FC236}">
                <a16:creationId xmlns:a16="http://schemas.microsoft.com/office/drawing/2014/main" id="{EBB9A03C-3223-47A9-9457-32C2CFB14E52}"/>
              </a:ext>
            </a:extLst>
          </p:cNvPr>
          <p:cNvSpPr txBox="1"/>
          <p:nvPr/>
        </p:nvSpPr>
        <p:spPr>
          <a:xfrm>
            <a:off x="1326181" y="2624026"/>
            <a:ext cx="1006588" cy="258436"/>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UPF1</a:t>
            </a:r>
          </a:p>
        </p:txBody>
      </p:sp>
      <p:cxnSp>
        <p:nvCxnSpPr>
          <p:cNvPr id="20" name="Straight Connector 19">
            <a:extLst>
              <a:ext uri="{FF2B5EF4-FFF2-40B4-BE49-F238E27FC236}">
                <a16:creationId xmlns:a16="http://schemas.microsoft.com/office/drawing/2014/main" id="{FA59C307-823B-4951-812F-31CD3FF5C2C0}"/>
              </a:ext>
            </a:extLst>
          </p:cNvPr>
          <p:cNvCxnSpPr>
            <a:cxnSpLocks/>
            <a:stCxn id="12" idx="2"/>
            <a:endCxn id="25" idx="0"/>
          </p:cNvCxnSpPr>
          <p:nvPr/>
        </p:nvCxnSpPr>
        <p:spPr>
          <a:xfrm flipH="1">
            <a:off x="2277074" y="3487528"/>
            <a:ext cx="161954" cy="1300024"/>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E3360F9F-6692-444D-AC06-F222E51B51D7}"/>
              </a:ext>
            </a:extLst>
          </p:cNvPr>
          <p:cNvSpPr txBox="1"/>
          <p:nvPr/>
        </p:nvSpPr>
        <p:spPr>
          <a:xfrm>
            <a:off x="1837268" y="4787552"/>
            <a:ext cx="879612" cy="257369"/>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UE</a:t>
            </a:r>
          </a:p>
        </p:txBody>
      </p:sp>
      <p:sp>
        <p:nvSpPr>
          <p:cNvPr id="26" name="TextBox 25">
            <a:extLst>
              <a:ext uri="{FF2B5EF4-FFF2-40B4-BE49-F238E27FC236}">
                <a16:creationId xmlns:a16="http://schemas.microsoft.com/office/drawing/2014/main" id="{C6FFFCBC-A645-4173-9F0B-374CA2DF35A6}"/>
              </a:ext>
            </a:extLst>
          </p:cNvPr>
          <p:cNvSpPr txBox="1"/>
          <p:nvPr/>
        </p:nvSpPr>
        <p:spPr>
          <a:xfrm>
            <a:off x="3488268" y="4766672"/>
            <a:ext cx="753533" cy="257369"/>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UE</a:t>
            </a:r>
          </a:p>
        </p:txBody>
      </p:sp>
      <p:cxnSp>
        <p:nvCxnSpPr>
          <p:cNvPr id="27" name="Straight Connector 26">
            <a:extLst>
              <a:ext uri="{FF2B5EF4-FFF2-40B4-BE49-F238E27FC236}">
                <a16:creationId xmlns:a16="http://schemas.microsoft.com/office/drawing/2014/main" id="{210303BD-E080-4024-993A-E5975E373392}"/>
              </a:ext>
            </a:extLst>
          </p:cNvPr>
          <p:cNvCxnSpPr>
            <a:cxnSpLocks/>
            <a:stCxn id="15" idx="2"/>
            <a:endCxn id="12" idx="0"/>
          </p:cNvCxnSpPr>
          <p:nvPr/>
        </p:nvCxnSpPr>
        <p:spPr>
          <a:xfrm>
            <a:off x="1829475" y="2882462"/>
            <a:ext cx="609553" cy="163031"/>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a:extLst>
              <a:ext uri="{FF2B5EF4-FFF2-40B4-BE49-F238E27FC236}">
                <a16:creationId xmlns:a16="http://schemas.microsoft.com/office/drawing/2014/main" id="{8727AD99-25A9-475D-B39D-81B98DE3F3FF}"/>
              </a:ext>
            </a:extLst>
          </p:cNvPr>
          <p:cNvCxnSpPr>
            <a:cxnSpLocks/>
            <a:stCxn id="15" idx="2"/>
          </p:cNvCxnSpPr>
          <p:nvPr/>
        </p:nvCxnSpPr>
        <p:spPr>
          <a:xfrm flipH="1">
            <a:off x="1528065" y="2882462"/>
            <a:ext cx="301410" cy="359386"/>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2C354EE0-28C6-4A0F-A2D2-C9803927F542}"/>
              </a:ext>
            </a:extLst>
          </p:cNvPr>
          <p:cNvSpPr txBox="1"/>
          <p:nvPr/>
        </p:nvSpPr>
        <p:spPr>
          <a:xfrm>
            <a:off x="1151298" y="3384782"/>
            <a:ext cx="753533" cy="257369"/>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1</a:t>
            </a:r>
          </a:p>
        </p:txBody>
      </p:sp>
      <p:sp>
        <p:nvSpPr>
          <p:cNvPr id="29" name="TextBox 28">
            <a:extLst>
              <a:ext uri="{FF2B5EF4-FFF2-40B4-BE49-F238E27FC236}">
                <a16:creationId xmlns:a16="http://schemas.microsoft.com/office/drawing/2014/main" id="{2E4DD726-AE66-4D8A-832C-3BCD1C51D727}"/>
              </a:ext>
            </a:extLst>
          </p:cNvPr>
          <p:cNvSpPr txBox="1"/>
          <p:nvPr/>
        </p:nvSpPr>
        <p:spPr>
          <a:xfrm>
            <a:off x="1303698" y="3537182"/>
            <a:ext cx="753533" cy="257369"/>
          </a:xfrm>
          <a:prstGeom prst="rect">
            <a:avLst/>
          </a:prstGeom>
          <a:solidFill>
            <a:schemeClr val="accent5"/>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1</a:t>
            </a:r>
          </a:p>
        </p:txBody>
      </p:sp>
      <p:cxnSp>
        <p:nvCxnSpPr>
          <p:cNvPr id="31" name="Straight Connector 30">
            <a:extLst>
              <a:ext uri="{FF2B5EF4-FFF2-40B4-BE49-F238E27FC236}">
                <a16:creationId xmlns:a16="http://schemas.microsoft.com/office/drawing/2014/main" id="{8D9D31AF-0A62-48BE-8ECB-32098F42D8B9}"/>
              </a:ext>
            </a:extLst>
          </p:cNvPr>
          <p:cNvCxnSpPr>
            <a:cxnSpLocks/>
            <a:stCxn id="15" idx="2"/>
          </p:cNvCxnSpPr>
          <p:nvPr/>
        </p:nvCxnSpPr>
        <p:spPr>
          <a:xfrm flipH="1">
            <a:off x="1680465" y="2882462"/>
            <a:ext cx="149010" cy="511786"/>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D5731E29-437B-4751-A96C-977739C2A0AD}"/>
              </a:ext>
            </a:extLst>
          </p:cNvPr>
          <p:cNvCxnSpPr>
            <a:cxnSpLocks/>
            <a:stCxn id="15" idx="2"/>
            <a:endCxn id="28" idx="3"/>
          </p:cNvCxnSpPr>
          <p:nvPr/>
        </p:nvCxnSpPr>
        <p:spPr>
          <a:xfrm>
            <a:off x="1829475" y="2882462"/>
            <a:ext cx="75356" cy="631005"/>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grpSp>
        <p:nvGrpSpPr>
          <p:cNvPr id="93" name="Group 92">
            <a:extLst>
              <a:ext uri="{FF2B5EF4-FFF2-40B4-BE49-F238E27FC236}">
                <a16:creationId xmlns:a16="http://schemas.microsoft.com/office/drawing/2014/main" id="{6B45CC70-C419-4B28-BE0A-99AA65D4C291}"/>
              </a:ext>
            </a:extLst>
          </p:cNvPr>
          <p:cNvGrpSpPr/>
          <p:nvPr/>
        </p:nvGrpSpPr>
        <p:grpSpPr>
          <a:xfrm>
            <a:off x="2993219" y="1888391"/>
            <a:ext cx="2438546" cy="1901550"/>
            <a:chOff x="2993219" y="1888391"/>
            <a:chExt cx="2438546" cy="1901550"/>
          </a:xfrm>
        </p:grpSpPr>
        <p:sp>
          <p:nvSpPr>
            <p:cNvPr id="44" name="Oval 43">
              <a:extLst>
                <a:ext uri="{FF2B5EF4-FFF2-40B4-BE49-F238E27FC236}">
                  <a16:creationId xmlns:a16="http://schemas.microsoft.com/office/drawing/2014/main" id="{C05D3917-5D31-44E5-8CA3-7B77C1439C50}"/>
                </a:ext>
              </a:extLst>
            </p:cNvPr>
            <p:cNvSpPr/>
            <p:nvPr/>
          </p:nvSpPr>
          <p:spPr>
            <a:xfrm>
              <a:off x="2993219" y="1888391"/>
              <a:ext cx="2438546" cy="1901550"/>
            </a:xfrm>
            <a:prstGeom prst="ellipse">
              <a:avLst/>
            </a:prstGeom>
            <a:solidFill>
              <a:schemeClr val="accent3">
                <a:lumMod val="40000"/>
                <a:lumOff val="60000"/>
              </a:schemeClr>
            </a:solidFill>
            <a:ln>
              <a:solidFill>
                <a:schemeClr val="accent3">
                  <a:lumMod val="40000"/>
                  <a:lumOff val="6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176213" indent="-176213" algn="l" fontAlgn="auto">
                <a:spcBef>
                  <a:spcPts val="0"/>
                </a:spcBef>
                <a:spcAft>
                  <a:spcPts val="0"/>
                </a:spcAft>
              </a:pPr>
              <a:endParaRPr lang="fr-FR" sz="1200" dirty="0">
                <a:solidFill>
                  <a:schemeClr val="bg1"/>
                </a:solidFill>
              </a:endParaRPr>
            </a:p>
          </p:txBody>
        </p:sp>
        <p:sp>
          <p:nvSpPr>
            <p:cNvPr id="45" name="TextBox 44">
              <a:extLst>
                <a:ext uri="{FF2B5EF4-FFF2-40B4-BE49-F238E27FC236}">
                  <a16:creationId xmlns:a16="http://schemas.microsoft.com/office/drawing/2014/main" id="{128DAFE4-B851-4337-B266-C8B393530ADF}"/>
                </a:ext>
              </a:extLst>
            </p:cNvPr>
            <p:cNvSpPr txBox="1"/>
            <p:nvPr/>
          </p:nvSpPr>
          <p:spPr>
            <a:xfrm>
              <a:off x="3517478" y="3223024"/>
              <a:ext cx="753533" cy="257369"/>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2</a:t>
              </a:r>
            </a:p>
          </p:txBody>
        </p:sp>
        <p:sp>
          <p:nvSpPr>
            <p:cNvPr id="47" name="TextBox 46">
              <a:extLst>
                <a:ext uri="{FF2B5EF4-FFF2-40B4-BE49-F238E27FC236}">
                  <a16:creationId xmlns:a16="http://schemas.microsoft.com/office/drawing/2014/main" id="{C0583A8D-D956-4B09-9778-8F4B06FD3942}"/>
                </a:ext>
              </a:extLst>
            </p:cNvPr>
            <p:cNvSpPr txBox="1"/>
            <p:nvPr/>
          </p:nvSpPr>
          <p:spPr>
            <a:xfrm>
              <a:off x="4619416" y="3036135"/>
              <a:ext cx="676384" cy="442035"/>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N3IWF / W-AGF</a:t>
              </a:r>
            </a:p>
          </p:txBody>
        </p:sp>
        <p:sp>
          <p:nvSpPr>
            <p:cNvPr id="48" name="TextBox 47">
              <a:extLst>
                <a:ext uri="{FF2B5EF4-FFF2-40B4-BE49-F238E27FC236}">
                  <a16:creationId xmlns:a16="http://schemas.microsoft.com/office/drawing/2014/main" id="{65787CD7-59D6-4A7A-ACBA-47C3CA6C920A}"/>
                </a:ext>
              </a:extLst>
            </p:cNvPr>
            <p:cNvSpPr txBox="1"/>
            <p:nvPr/>
          </p:nvSpPr>
          <p:spPr>
            <a:xfrm>
              <a:off x="3844760" y="2074940"/>
              <a:ext cx="753533" cy="257369"/>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 I)SMF2</a:t>
              </a:r>
            </a:p>
          </p:txBody>
        </p:sp>
        <p:sp>
          <p:nvSpPr>
            <p:cNvPr id="49" name="TextBox 48">
              <a:extLst>
                <a:ext uri="{FF2B5EF4-FFF2-40B4-BE49-F238E27FC236}">
                  <a16:creationId xmlns:a16="http://schemas.microsoft.com/office/drawing/2014/main" id="{8102B8EA-94A7-4794-87EF-2A5AE2B4900B}"/>
                </a:ext>
              </a:extLst>
            </p:cNvPr>
            <p:cNvSpPr txBox="1"/>
            <p:nvPr/>
          </p:nvSpPr>
          <p:spPr>
            <a:xfrm>
              <a:off x="3844761" y="2643130"/>
              <a:ext cx="1107815" cy="257369"/>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UPF2</a:t>
              </a:r>
            </a:p>
          </p:txBody>
        </p:sp>
        <p:cxnSp>
          <p:nvCxnSpPr>
            <p:cNvPr id="50" name="Straight Connector 49">
              <a:extLst>
                <a:ext uri="{FF2B5EF4-FFF2-40B4-BE49-F238E27FC236}">
                  <a16:creationId xmlns:a16="http://schemas.microsoft.com/office/drawing/2014/main" id="{DC109EDE-1D59-456F-823E-54035F3871D9}"/>
                </a:ext>
              </a:extLst>
            </p:cNvPr>
            <p:cNvCxnSpPr>
              <a:cxnSpLocks/>
              <a:stCxn id="49" idx="2"/>
              <a:endCxn id="47" idx="0"/>
            </p:cNvCxnSpPr>
            <p:nvPr/>
          </p:nvCxnSpPr>
          <p:spPr>
            <a:xfrm>
              <a:off x="4398669" y="2900499"/>
              <a:ext cx="558939" cy="135636"/>
            </a:xfrm>
            <a:prstGeom prst="line">
              <a:avLst/>
            </a:prstGeom>
            <a:solidFill>
              <a:schemeClr val="accent3">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id="{C259013D-7E0C-4C59-9B62-A60AAA944DB4}"/>
                </a:ext>
              </a:extLst>
            </p:cNvPr>
            <p:cNvCxnSpPr>
              <a:cxnSpLocks/>
              <a:stCxn id="49" idx="2"/>
            </p:cNvCxnSpPr>
            <p:nvPr/>
          </p:nvCxnSpPr>
          <p:spPr>
            <a:xfrm flipH="1">
              <a:off x="4046645" y="2900499"/>
              <a:ext cx="352024" cy="331991"/>
            </a:xfrm>
            <a:prstGeom prst="line">
              <a:avLst/>
            </a:prstGeom>
            <a:solidFill>
              <a:schemeClr val="accent3">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52" name="TextBox 51">
              <a:extLst>
                <a:ext uri="{FF2B5EF4-FFF2-40B4-BE49-F238E27FC236}">
                  <a16:creationId xmlns:a16="http://schemas.microsoft.com/office/drawing/2014/main" id="{464B3BCF-1FDA-4E91-8673-76221519923B}"/>
                </a:ext>
              </a:extLst>
            </p:cNvPr>
            <p:cNvSpPr txBox="1"/>
            <p:nvPr/>
          </p:nvSpPr>
          <p:spPr>
            <a:xfrm>
              <a:off x="3669878" y="3375424"/>
              <a:ext cx="753533" cy="257369"/>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2</a:t>
              </a:r>
            </a:p>
          </p:txBody>
        </p:sp>
        <p:sp>
          <p:nvSpPr>
            <p:cNvPr id="53" name="TextBox 52">
              <a:extLst>
                <a:ext uri="{FF2B5EF4-FFF2-40B4-BE49-F238E27FC236}">
                  <a16:creationId xmlns:a16="http://schemas.microsoft.com/office/drawing/2014/main" id="{E627FCCA-550D-408B-A4FA-BA8C08FE3B4F}"/>
                </a:ext>
              </a:extLst>
            </p:cNvPr>
            <p:cNvSpPr txBox="1"/>
            <p:nvPr/>
          </p:nvSpPr>
          <p:spPr>
            <a:xfrm>
              <a:off x="3822278" y="3527824"/>
              <a:ext cx="753533" cy="257369"/>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2</a:t>
              </a:r>
            </a:p>
          </p:txBody>
        </p:sp>
        <p:cxnSp>
          <p:nvCxnSpPr>
            <p:cNvPr id="54" name="Straight Connector 53">
              <a:extLst>
                <a:ext uri="{FF2B5EF4-FFF2-40B4-BE49-F238E27FC236}">
                  <a16:creationId xmlns:a16="http://schemas.microsoft.com/office/drawing/2014/main" id="{F1B5D514-319C-4CF3-A074-924EF95A6A33}"/>
                </a:ext>
              </a:extLst>
            </p:cNvPr>
            <p:cNvCxnSpPr>
              <a:cxnSpLocks/>
              <a:stCxn id="49" idx="2"/>
            </p:cNvCxnSpPr>
            <p:nvPr/>
          </p:nvCxnSpPr>
          <p:spPr>
            <a:xfrm flipH="1">
              <a:off x="4199045" y="2900499"/>
              <a:ext cx="199624" cy="484391"/>
            </a:xfrm>
            <a:prstGeom prst="line">
              <a:avLst/>
            </a:prstGeom>
            <a:solidFill>
              <a:schemeClr val="accent3">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C11167A3-C63F-4D4C-9EBB-DFE010A6270F}"/>
                </a:ext>
              </a:extLst>
            </p:cNvPr>
            <p:cNvCxnSpPr>
              <a:cxnSpLocks/>
              <a:stCxn id="49" idx="2"/>
              <a:endCxn id="52" idx="3"/>
            </p:cNvCxnSpPr>
            <p:nvPr/>
          </p:nvCxnSpPr>
          <p:spPr>
            <a:xfrm>
              <a:off x="4398669" y="2900499"/>
              <a:ext cx="24742" cy="603610"/>
            </a:xfrm>
            <a:prstGeom prst="line">
              <a:avLst/>
            </a:prstGeom>
            <a:solidFill>
              <a:schemeClr val="accent3">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grpSp>
      <p:cxnSp>
        <p:nvCxnSpPr>
          <p:cNvPr id="41" name="Straight Connector 40">
            <a:extLst>
              <a:ext uri="{FF2B5EF4-FFF2-40B4-BE49-F238E27FC236}">
                <a16:creationId xmlns:a16="http://schemas.microsoft.com/office/drawing/2014/main" id="{A431F784-6A74-4613-86E4-10AAD5CBAEC7}"/>
              </a:ext>
            </a:extLst>
          </p:cNvPr>
          <p:cNvCxnSpPr>
            <a:cxnSpLocks/>
            <a:stCxn id="49" idx="1"/>
          </p:cNvCxnSpPr>
          <p:nvPr/>
        </p:nvCxnSpPr>
        <p:spPr>
          <a:xfrm flipH="1" flipV="1">
            <a:off x="2334492" y="2742699"/>
            <a:ext cx="1510269" cy="29116"/>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57" name="Oval 56">
            <a:extLst>
              <a:ext uri="{FF2B5EF4-FFF2-40B4-BE49-F238E27FC236}">
                <a16:creationId xmlns:a16="http://schemas.microsoft.com/office/drawing/2014/main" id="{1A001131-39C1-4971-9ADB-F32D34C485DF}"/>
              </a:ext>
            </a:extLst>
          </p:cNvPr>
          <p:cNvSpPr/>
          <p:nvPr/>
        </p:nvSpPr>
        <p:spPr>
          <a:xfrm>
            <a:off x="5682802" y="1931687"/>
            <a:ext cx="2237365" cy="1901550"/>
          </a:xfrm>
          <a:prstGeom prst="ellipse">
            <a:avLst/>
          </a:prstGeom>
          <a:solidFill>
            <a:schemeClr val="accent6">
              <a:lumMod val="40000"/>
              <a:lumOff val="60000"/>
            </a:schemeClr>
          </a:solidFill>
          <a:ln>
            <a:solidFill>
              <a:schemeClr val="accent3">
                <a:lumMod val="40000"/>
                <a:lumOff val="6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176213" indent="-176213" algn="l" fontAlgn="auto">
              <a:spcBef>
                <a:spcPts val="0"/>
              </a:spcBef>
              <a:spcAft>
                <a:spcPts val="0"/>
              </a:spcAft>
            </a:pPr>
            <a:endParaRPr lang="fr-FR" sz="1200" dirty="0">
              <a:solidFill>
                <a:schemeClr val="bg1"/>
              </a:solidFill>
            </a:endParaRPr>
          </a:p>
        </p:txBody>
      </p:sp>
      <p:sp>
        <p:nvSpPr>
          <p:cNvPr id="59" name="TextBox 58">
            <a:extLst>
              <a:ext uri="{FF2B5EF4-FFF2-40B4-BE49-F238E27FC236}">
                <a16:creationId xmlns:a16="http://schemas.microsoft.com/office/drawing/2014/main" id="{98A2E2DF-D132-4FCC-8013-508BD1B6F8F2}"/>
              </a:ext>
            </a:extLst>
          </p:cNvPr>
          <p:cNvSpPr txBox="1"/>
          <p:nvPr/>
        </p:nvSpPr>
        <p:spPr>
          <a:xfrm>
            <a:off x="6036458" y="3125838"/>
            <a:ext cx="676384" cy="442035"/>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N3IWF / W-AGF</a:t>
            </a:r>
          </a:p>
        </p:txBody>
      </p:sp>
      <p:sp>
        <p:nvSpPr>
          <p:cNvPr id="60" name="TextBox 59">
            <a:extLst>
              <a:ext uri="{FF2B5EF4-FFF2-40B4-BE49-F238E27FC236}">
                <a16:creationId xmlns:a16="http://schemas.microsoft.com/office/drawing/2014/main" id="{F008D397-680E-4AFE-A2EB-DFC5248EC1D9}"/>
              </a:ext>
            </a:extLst>
          </p:cNvPr>
          <p:cNvSpPr txBox="1"/>
          <p:nvPr/>
        </p:nvSpPr>
        <p:spPr>
          <a:xfrm>
            <a:off x="6565682" y="2106452"/>
            <a:ext cx="753533" cy="257369"/>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 I)SMF3</a:t>
            </a:r>
          </a:p>
        </p:txBody>
      </p:sp>
      <p:sp>
        <p:nvSpPr>
          <p:cNvPr id="61" name="TextBox 60">
            <a:extLst>
              <a:ext uri="{FF2B5EF4-FFF2-40B4-BE49-F238E27FC236}">
                <a16:creationId xmlns:a16="http://schemas.microsoft.com/office/drawing/2014/main" id="{3A0719AF-D521-4378-BF0D-82CF326DBF57}"/>
              </a:ext>
            </a:extLst>
          </p:cNvPr>
          <p:cNvSpPr txBox="1"/>
          <p:nvPr/>
        </p:nvSpPr>
        <p:spPr>
          <a:xfrm>
            <a:off x="6565683" y="2713729"/>
            <a:ext cx="1030799" cy="257369"/>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pPr algn="ctr"/>
            <a:r>
              <a:rPr lang="fr-FR" dirty="0"/>
              <a:t>UPF3</a:t>
            </a:r>
          </a:p>
        </p:txBody>
      </p:sp>
      <p:cxnSp>
        <p:nvCxnSpPr>
          <p:cNvPr id="62" name="Straight Connector 61">
            <a:extLst>
              <a:ext uri="{FF2B5EF4-FFF2-40B4-BE49-F238E27FC236}">
                <a16:creationId xmlns:a16="http://schemas.microsoft.com/office/drawing/2014/main" id="{6E45F421-70B0-4D43-8088-D03AB0E4AEDC}"/>
              </a:ext>
            </a:extLst>
          </p:cNvPr>
          <p:cNvCxnSpPr>
            <a:cxnSpLocks/>
            <a:stCxn id="61" idx="2"/>
          </p:cNvCxnSpPr>
          <p:nvPr/>
        </p:nvCxnSpPr>
        <p:spPr>
          <a:xfrm flipH="1">
            <a:off x="6348517" y="2971098"/>
            <a:ext cx="732566" cy="157898"/>
          </a:xfrm>
          <a:prstGeom prst="line">
            <a:avLst/>
          </a:prstGeom>
          <a:solidFill>
            <a:schemeClr val="accent6">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grpSp>
        <p:nvGrpSpPr>
          <p:cNvPr id="79" name="Group 78">
            <a:extLst>
              <a:ext uri="{FF2B5EF4-FFF2-40B4-BE49-F238E27FC236}">
                <a16:creationId xmlns:a16="http://schemas.microsoft.com/office/drawing/2014/main" id="{BA8E5B7A-D2C6-4806-B2C0-6BF3E540BE04}"/>
              </a:ext>
            </a:extLst>
          </p:cNvPr>
          <p:cNvGrpSpPr/>
          <p:nvPr/>
        </p:nvGrpSpPr>
        <p:grpSpPr>
          <a:xfrm>
            <a:off x="6789208" y="2971098"/>
            <a:ext cx="1058333" cy="845607"/>
            <a:chOff x="6238400" y="2971098"/>
            <a:chExt cx="1058333" cy="845607"/>
          </a:xfrm>
        </p:grpSpPr>
        <p:sp>
          <p:nvSpPr>
            <p:cNvPr id="58" name="TextBox 57">
              <a:extLst>
                <a:ext uri="{FF2B5EF4-FFF2-40B4-BE49-F238E27FC236}">
                  <a16:creationId xmlns:a16="http://schemas.microsoft.com/office/drawing/2014/main" id="{0C70242F-F1F1-4094-8E0F-B8445C02CE83}"/>
                </a:ext>
              </a:extLst>
            </p:cNvPr>
            <p:cNvSpPr txBox="1"/>
            <p:nvPr/>
          </p:nvSpPr>
          <p:spPr>
            <a:xfrm>
              <a:off x="6238400" y="3254536"/>
              <a:ext cx="753533" cy="257369"/>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3</a:t>
              </a:r>
            </a:p>
          </p:txBody>
        </p:sp>
        <p:cxnSp>
          <p:nvCxnSpPr>
            <p:cNvPr id="63" name="Straight Connector 62">
              <a:extLst>
                <a:ext uri="{FF2B5EF4-FFF2-40B4-BE49-F238E27FC236}">
                  <a16:creationId xmlns:a16="http://schemas.microsoft.com/office/drawing/2014/main" id="{A9B1FC99-25C4-49EA-8F20-0038F9E6A025}"/>
                </a:ext>
              </a:extLst>
            </p:cNvPr>
            <p:cNvCxnSpPr>
              <a:cxnSpLocks/>
              <a:stCxn id="61" idx="2"/>
            </p:cNvCxnSpPr>
            <p:nvPr/>
          </p:nvCxnSpPr>
          <p:spPr>
            <a:xfrm>
              <a:off x="6530275" y="2971098"/>
              <a:ext cx="237291" cy="292904"/>
            </a:xfrm>
            <a:prstGeom prst="line">
              <a:avLst/>
            </a:prstGeom>
            <a:solidFill>
              <a:schemeClr val="accent6">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64" name="TextBox 63">
              <a:extLst>
                <a:ext uri="{FF2B5EF4-FFF2-40B4-BE49-F238E27FC236}">
                  <a16:creationId xmlns:a16="http://schemas.microsoft.com/office/drawing/2014/main" id="{39EA1F8C-8C43-4047-BF6A-E15648CB80C2}"/>
                </a:ext>
              </a:extLst>
            </p:cNvPr>
            <p:cNvSpPr txBox="1"/>
            <p:nvPr/>
          </p:nvSpPr>
          <p:spPr>
            <a:xfrm>
              <a:off x="6390800" y="3406936"/>
              <a:ext cx="753533" cy="257369"/>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RAN31</a:t>
              </a:r>
            </a:p>
          </p:txBody>
        </p:sp>
        <p:sp>
          <p:nvSpPr>
            <p:cNvPr id="65" name="TextBox 64">
              <a:extLst>
                <a:ext uri="{FF2B5EF4-FFF2-40B4-BE49-F238E27FC236}">
                  <a16:creationId xmlns:a16="http://schemas.microsoft.com/office/drawing/2014/main" id="{0E86CAB7-08A0-4997-820B-E7EB94448F8F}"/>
                </a:ext>
              </a:extLst>
            </p:cNvPr>
            <p:cNvSpPr txBox="1"/>
            <p:nvPr/>
          </p:nvSpPr>
          <p:spPr>
            <a:xfrm>
              <a:off x="6543200" y="3559336"/>
              <a:ext cx="753533" cy="257369"/>
            </a:xfrm>
            <a:prstGeom prst="rect">
              <a:avLst/>
            </a:prstGeom>
            <a:solidFill>
              <a:schemeClr val="accent6">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NG RAN 3</a:t>
              </a:r>
            </a:p>
          </p:txBody>
        </p:sp>
        <p:cxnSp>
          <p:nvCxnSpPr>
            <p:cNvPr id="66" name="Straight Connector 65">
              <a:extLst>
                <a:ext uri="{FF2B5EF4-FFF2-40B4-BE49-F238E27FC236}">
                  <a16:creationId xmlns:a16="http://schemas.microsoft.com/office/drawing/2014/main" id="{9F13AF16-2EEE-4E9F-ABE6-AB1604EA3382}"/>
                </a:ext>
              </a:extLst>
            </p:cNvPr>
            <p:cNvCxnSpPr>
              <a:cxnSpLocks/>
              <a:stCxn id="61" idx="2"/>
            </p:cNvCxnSpPr>
            <p:nvPr/>
          </p:nvCxnSpPr>
          <p:spPr>
            <a:xfrm>
              <a:off x="6530275" y="2971098"/>
              <a:ext cx="389691" cy="445304"/>
            </a:xfrm>
            <a:prstGeom prst="line">
              <a:avLst/>
            </a:prstGeom>
            <a:solidFill>
              <a:schemeClr val="accent6">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7" name="Straight Connector 66">
              <a:extLst>
                <a:ext uri="{FF2B5EF4-FFF2-40B4-BE49-F238E27FC236}">
                  <a16:creationId xmlns:a16="http://schemas.microsoft.com/office/drawing/2014/main" id="{F7813C1C-FA14-4088-A38F-2B7E35A8B5EE}"/>
                </a:ext>
              </a:extLst>
            </p:cNvPr>
            <p:cNvCxnSpPr>
              <a:cxnSpLocks/>
              <a:stCxn id="61" idx="2"/>
              <a:endCxn id="64" idx="3"/>
            </p:cNvCxnSpPr>
            <p:nvPr/>
          </p:nvCxnSpPr>
          <p:spPr>
            <a:xfrm>
              <a:off x="6530275" y="2971098"/>
              <a:ext cx="614058" cy="564523"/>
            </a:xfrm>
            <a:prstGeom prst="line">
              <a:avLst/>
            </a:prstGeom>
            <a:solidFill>
              <a:schemeClr val="accent6">
                <a:lumMod val="40000"/>
                <a:lumOff val="60000"/>
              </a:schemeClr>
            </a:solidFill>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grpSp>
      <p:cxnSp>
        <p:nvCxnSpPr>
          <p:cNvPr id="68" name="Straight Connector 67">
            <a:extLst>
              <a:ext uri="{FF2B5EF4-FFF2-40B4-BE49-F238E27FC236}">
                <a16:creationId xmlns:a16="http://schemas.microsoft.com/office/drawing/2014/main" id="{D9553456-BF99-420B-85D0-0B8AC03EA2CD}"/>
              </a:ext>
            </a:extLst>
          </p:cNvPr>
          <p:cNvCxnSpPr>
            <a:cxnSpLocks/>
          </p:cNvCxnSpPr>
          <p:nvPr/>
        </p:nvCxnSpPr>
        <p:spPr>
          <a:xfrm>
            <a:off x="1689448" y="2332971"/>
            <a:ext cx="0" cy="274745"/>
          </a:xfrm>
          <a:prstGeom prst="line">
            <a:avLst/>
          </a:prstGeom>
          <a:ln w="6350" cmpd="sng">
            <a:solidFill>
              <a:schemeClr val="bg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CE795F47-9C5F-4290-BD03-7C45B19C4BA5}"/>
              </a:ext>
            </a:extLst>
          </p:cNvPr>
          <p:cNvCxnSpPr>
            <a:cxnSpLocks/>
            <a:endCxn id="14" idx="3"/>
          </p:cNvCxnSpPr>
          <p:nvPr/>
        </p:nvCxnSpPr>
        <p:spPr>
          <a:xfrm flipH="1">
            <a:off x="2079713" y="2192547"/>
            <a:ext cx="1765048" cy="29116"/>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1">
            <a:extLst>
              <a:ext uri="{FF2B5EF4-FFF2-40B4-BE49-F238E27FC236}">
                <a16:creationId xmlns:a16="http://schemas.microsoft.com/office/drawing/2014/main" id="{27274D60-2450-4D9D-B8EB-2027F85E83B6}"/>
              </a:ext>
            </a:extLst>
          </p:cNvPr>
          <p:cNvCxnSpPr>
            <a:cxnSpLocks/>
          </p:cNvCxnSpPr>
          <p:nvPr/>
        </p:nvCxnSpPr>
        <p:spPr>
          <a:xfrm flipH="1" flipV="1">
            <a:off x="4573696" y="2192195"/>
            <a:ext cx="1991986"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52B9B939-974B-4B74-BBD6-76241B9F6208}"/>
              </a:ext>
            </a:extLst>
          </p:cNvPr>
          <p:cNvCxnSpPr>
            <a:cxnSpLocks/>
          </p:cNvCxnSpPr>
          <p:nvPr/>
        </p:nvCxnSpPr>
        <p:spPr>
          <a:xfrm flipH="1" flipV="1">
            <a:off x="4952576" y="2738811"/>
            <a:ext cx="1590624" cy="3712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86" name="Straight Arrow Connector 85">
            <a:extLst>
              <a:ext uri="{FF2B5EF4-FFF2-40B4-BE49-F238E27FC236}">
                <a16:creationId xmlns:a16="http://schemas.microsoft.com/office/drawing/2014/main" id="{6965883B-B58F-4A46-A929-A21B4189F7C1}"/>
              </a:ext>
            </a:extLst>
          </p:cNvPr>
          <p:cNvCxnSpPr>
            <a:stCxn id="25" idx="3"/>
            <a:endCxn id="26" idx="1"/>
          </p:cNvCxnSpPr>
          <p:nvPr/>
        </p:nvCxnSpPr>
        <p:spPr>
          <a:xfrm flipV="1">
            <a:off x="2716880" y="4895357"/>
            <a:ext cx="771388" cy="20880"/>
          </a:xfrm>
          <a:prstGeom prst="straightConnector1">
            <a:avLst/>
          </a:prstGeom>
          <a:ln w="6350" cmpd="sng">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87" name="Straight Connector 86">
            <a:extLst>
              <a:ext uri="{FF2B5EF4-FFF2-40B4-BE49-F238E27FC236}">
                <a16:creationId xmlns:a16="http://schemas.microsoft.com/office/drawing/2014/main" id="{8DE7B5D3-3379-48D2-9F99-C70C90EED1B1}"/>
              </a:ext>
            </a:extLst>
          </p:cNvPr>
          <p:cNvCxnSpPr>
            <a:cxnSpLocks/>
            <a:stCxn id="29" idx="2"/>
            <a:endCxn id="25" idx="0"/>
          </p:cNvCxnSpPr>
          <p:nvPr/>
        </p:nvCxnSpPr>
        <p:spPr>
          <a:xfrm>
            <a:off x="1680465" y="3794551"/>
            <a:ext cx="596609" cy="993001"/>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90" name="Straight Connector 89">
            <a:extLst>
              <a:ext uri="{FF2B5EF4-FFF2-40B4-BE49-F238E27FC236}">
                <a16:creationId xmlns:a16="http://schemas.microsoft.com/office/drawing/2014/main" id="{FB054AE5-D73E-4F15-BBDE-E052C637F0A7}"/>
              </a:ext>
            </a:extLst>
          </p:cNvPr>
          <p:cNvCxnSpPr>
            <a:cxnSpLocks/>
            <a:stCxn id="53" idx="2"/>
          </p:cNvCxnSpPr>
          <p:nvPr/>
        </p:nvCxnSpPr>
        <p:spPr>
          <a:xfrm flipH="1">
            <a:off x="3857489" y="3785193"/>
            <a:ext cx="341556" cy="953016"/>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94" name="Straight Connector 93">
            <a:extLst>
              <a:ext uri="{FF2B5EF4-FFF2-40B4-BE49-F238E27FC236}">
                <a16:creationId xmlns:a16="http://schemas.microsoft.com/office/drawing/2014/main" id="{66E9C877-202A-4004-B57F-E32CAF18533A}"/>
              </a:ext>
            </a:extLst>
          </p:cNvPr>
          <p:cNvCxnSpPr>
            <a:cxnSpLocks/>
          </p:cNvCxnSpPr>
          <p:nvPr/>
        </p:nvCxnSpPr>
        <p:spPr>
          <a:xfrm>
            <a:off x="4199044" y="2350347"/>
            <a:ext cx="0" cy="274745"/>
          </a:xfrm>
          <a:prstGeom prst="line">
            <a:avLst/>
          </a:prstGeom>
          <a:ln w="6350" cmpd="sng">
            <a:solidFill>
              <a:schemeClr val="bg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96" name="Straight Connector 95">
            <a:extLst>
              <a:ext uri="{FF2B5EF4-FFF2-40B4-BE49-F238E27FC236}">
                <a16:creationId xmlns:a16="http://schemas.microsoft.com/office/drawing/2014/main" id="{046383CD-7535-4CFA-9E73-9A7080656996}"/>
              </a:ext>
            </a:extLst>
          </p:cNvPr>
          <p:cNvCxnSpPr>
            <a:cxnSpLocks/>
          </p:cNvCxnSpPr>
          <p:nvPr/>
        </p:nvCxnSpPr>
        <p:spPr>
          <a:xfrm>
            <a:off x="6941608" y="2428221"/>
            <a:ext cx="0" cy="274745"/>
          </a:xfrm>
          <a:prstGeom prst="line">
            <a:avLst/>
          </a:prstGeom>
          <a:ln w="6350" cmpd="sng">
            <a:solidFill>
              <a:schemeClr val="bg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8B5BD914-AB61-46AE-B2F9-FC89A92A0DE9}"/>
              </a:ext>
            </a:extLst>
          </p:cNvPr>
          <p:cNvCxnSpPr>
            <a:cxnSpLocks/>
            <a:endCxn id="49" idx="1"/>
          </p:cNvCxnSpPr>
          <p:nvPr/>
        </p:nvCxnSpPr>
        <p:spPr>
          <a:xfrm flipV="1">
            <a:off x="2777220" y="2771815"/>
            <a:ext cx="1067541" cy="273678"/>
          </a:xfrm>
          <a:prstGeom prst="line">
            <a:avLst/>
          </a:prstGeom>
          <a:ln w="28575" cmpd="sng">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69" name="Straight Connector 68">
            <a:extLst>
              <a:ext uri="{FF2B5EF4-FFF2-40B4-BE49-F238E27FC236}">
                <a16:creationId xmlns:a16="http://schemas.microsoft.com/office/drawing/2014/main" id="{BFC81C89-A93E-4B13-9D00-B21802AB9C25}"/>
              </a:ext>
            </a:extLst>
          </p:cNvPr>
          <p:cNvCxnSpPr>
            <a:cxnSpLocks/>
            <a:endCxn id="61" idx="1"/>
          </p:cNvCxnSpPr>
          <p:nvPr/>
        </p:nvCxnSpPr>
        <p:spPr>
          <a:xfrm flipV="1">
            <a:off x="5240442" y="2842414"/>
            <a:ext cx="1325241" cy="257114"/>
          </a:xfrm>
          <a:prstGeom prst="line">
            <a:avLst/>
          </a:prstGeom>
          <a:ln w="28575" cmpd="sng">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70" name="Straight Connector 69">
            <a:extLst>
              <a:ext uri="{FF2B5EF4-FFF2-40B4-BE49-F238E27FC236}">
                <a16:creationId xmlns:a16="http://schemas.microsoft.com/office/drawing/2014/main" id="{10BE350E-FA11-487D-BBD4-B424C84016EC}"/>
              </a:ext>
            </a:extLst>
          </p:cNvPr>
          <p:cNvCxnSpPr>
            <a:cxnSpLocks/>
          </p:cNvCxnSpPr>
          <p:nvPr/>
        </p:nvCxnSpPr>
        <p:spPr>
          <a:xfrm>
            <a:off x="4952577" y="2774163"/>
            <a:ext cx="1099816" cy="365575"/>
          </a:xfrm>
          <a:prstGeom prst="line">
            <a:avLst/>
          </a:prstGeom>
          <a:ln w="28575" cmpd="sng">
            <a:solidFill>
              <a:srgbClr val="C00000"/>
            </a:solidFill>
          </a:ln>
          <a:effectLst/>
        </p:spPr>
        <p:style>
          <a:lnRef idx="2">
            <a:schemeClr val="accent1"/>
          </a:lnRef>
          <a:fillRef idx="0">
            <a:schemeClr val="accent1"/>
          </a:fillRef>
          <a:effectRef idx="1">
            <a:schemeClr val="accent1"/>
          </a:effectRef>
          <a:fontRef idx="minor">
            <a:schemeClr val="tx1"/>
          </a:fontRef>
        </p:style>
      </p:cxnSp>
      <p:sp>
        <p:nvSpPr>
          <p:cNvPr id="71" name="TextBox 70">
            <a:extLst>
              <a:ext uri="{FF2B5EF4-FFF2-40B4-BE49-F238E27FC236}">
                <a16:creationId xmlns:a16="http://schemas.microsoft.com/office/drawing/2014/main" id="{38A236B5-433E-4E66-B10B-4666FB1603C7}"/>
              </a:ext>
            </a:extLst>
          </p:cNvPr>
          <p:cNvSpPr txBox="1"/>
          <p:nvPr/>
        </p:nvSpPr>
        <p:spPr>
          <a:xfrm>
            <a:off x="1797819" y="2860377"/>
            <a:ext cx="555807" cy="322802"/>
          </a:xfrm>
          <a:prstGeom prst="rect">
            <a:avLst/>
          </a:prstGeom>
          <a:noFill/>
        </p:spPr>
        <p:txBody>
          <a:bodyPr wrap="square" lIns="90000" tIns="90000" rIns="72000" bIns="46800" rtlCol="0">
            <a:spAutoFit/>
          </a:bodyPr>
          <a:lstStyle/>
          <a:p>
            <a:pPr marR="0"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N3</a:t>
            </a:r>
          </a:p>
        </p:txBody>
      </p:sp>
      <p:sp>
        <p:nvSpPr>
          <p:cNvPr id="73" name="TextBox 72">
            <a:extLst>
              <a:ext uri="{FF2B5EF4-FFF2-40B4-BE49-F238E27FC236}">
                <a16:creationId xmlns:a16="http://schemas.microsoft.com/office/drawing/2014/main" id="{395F68FA-3380-4CF6-84A2-5970206DC1CE}"/>
              </a:ext>
            </a:extLst>
          </p:cNvPr>
          <p:cNvSpPr txBox="1"/>
          <p:nvPr/>
        </p:nvSpPr>
        <p:spPr>
          <a:xfrm>
            <a:off x="2694599" y="2394798"/>
            <a:ext cx="555807" cy="322802"/>
          </a:xfrm>
          <a:prstGeom prst="rect">
            <a:avLst/>
          </a:prstGeom>
          <a:noFill/>
        </p:spPr>
        <p:txBody>
          <a:bodyPr wrap="square" lIns="90000" tIns="90000" rIns="72000" bIns="46800" rtlCol="0">
            <a:spAutoFit/>
          </a:bodyPr>
          <a:lstStyle/>
          <a:p>
            <a:pPr marR="0"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N9</a:t>
            </a:r>
          </a:p>
        </p:txBody>
      </p:sp>
      <p:sp>
        <p:nvSpPr>
          <p:cNvPr id="74" name="TextBox 73">
            <a:extLst>
              <a:ext uri="{FF2B5EF4-FFF2-40B4-BE49-F238E27FC236}">
                <a16:creationId xmlns:a16="http://schemas.microsoft.com/office/drawing/2014/main" id="{EDF78EF2-9802-4BEC-A82B-2C12D3D009A3}"/>
              </a:ext>
            </a:extLst>
          </p:cNvPr>
          <p:cNvSpPr txBox="1"/>
          <p:nvPr/>
        </p:nvSpPr>
        <p:spPr>
          <a:xfrm>
            <a:off x="4336811" y="2962283"/>
            <a:ext cx="555807" cy="322802"/>
          </a:xfrm>
          <a:prstGeom prst="rect">
            <a:avLst/>
          </a:prstGeom>
          <a:noFill/>
        </p:spPr>
        <p:txBody>
          <a:bodyPr wrap="square" lIns="90000" tIns="90000" rIns="72000" bIns="46800" rtlCol="0">
            <a:spAutoFit/>
          </a:bodyPr>
          <a:lstStyle/>
          <a:p>
            <a:pPr marR="0"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N3</a:t>
            </a:r>
          </a:p>
        </p:txBody>
      </p:sp>
      <p:sp>
        <p:nvSpPr>
          <p:cNvPr id="75" name="TextBox 74">
            <a:extLst>
              <a:ext uri="{FF2B5EF4-FFF2-40B4-BE49-F238E27FC236}">
                <a16:creationId xmlns:a16="http://schemas.microsoft.com/office/drawing/2014/main" id="{247F9120-A064-4B02-B6A8-3C0BCE564E26}"/>
              </a:ext>
            </a:extLst>
          </p:cNvPr>
          <p:cNvSpPr txBox="1"/>
          <p:nvPr/>
        </p:nvSpPr>
        <p:spPr>
          <a:xfrm>
            <a:off x="5233591" y="2496704"/>
            <a:ext cx="555807" cy="322802"/>
          </a:xfrm>
          <a:prstGeom prst="rect">
            <a:avLst/>
          </a:prstGeom>
          <a:noFill/>
        </p:spPr>
        <p:txBody>
          <a:bodyPr wrap="square" lIns="90000" tIns="90000" rIns="72000" bIns="46800" rtlCol="0">
            <a:spAutoFit/>
          </a:bodyPr>
          <a:lstStyle/>
          <a:p>
            <a:pPr marR="0"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N9</a:t>
            </a:r>
          </a:p>
        </p:txBody>
      </p:sp>
      <p:sp>
        <p:nvSpPr>
          <p:cNvPr id="82" name="TextBox 81">
            <a:extLst>
              <a:ext uri="{FF2B5EF4-FFF2-40B4-BE49-F238E27FC236}">
                <a16:creationId xmlns:a16="http://schemas.microsoft.com/office/drawing/2014/main" id="{7B64DAD6-8D26-4A2D-91B2-7DB335C0C73C}"/>
              </a:ext>
            </a:extLst>
          </p:cNvPr>
          <p:cNvSpPr txBox="1"/>
          <p:nvPr/>
        </p:nvSpPr>
        <p:spPr>
          <a:xfrm>
            <a:off x="2966235" y="2893603"/>
            <a:ext cx="555807" cy="322802"/>
          </a:xfrm>
          <a:prstGeom prst="rect">
            <a:avLst/>
          </a:prstGeom>
          <a:noFill/>
        </p:spPr>
        <p:txBody>
          <a:bodyPr wrap="square" lIns="90000" tIns="90000" rIns="72000" bIns="46800" rtlCol="0">
            <a:spAutoFit/>
          </a:bodyPr>
          <a:lstStyle/>
          <a:p>
            <a:pPr marR="0" algn="l" defTabSz="457200" rtl="0" eaLnBrk="1" fontAlgn="base" latinLnBrk="0" hangingPunct="1">
              <a:lnSpc>
                <a:spcPct val="100000"/>
              </a:lnSpc>
              <a:spcBef>
                <a:spcPts val="0"/>
              </a:spcBef>
              <a:spcAft>
                <a:spcPct val="0"/>
              </a:spcAft>
              <a:buClrTx/>
              <a:buSzTx/>
              <a:tabLst/>
            </a:pPr>
            <a:r>
              <a:rPr lang="fr-FR" sz="1200" dirty="0">
                <a:solidFill>
                  <a:srgbClr val="C00000"/>
                </a:solidFill>
                <a:latin typeface="+mn-lt"/>
                <a:cs typeface="Nokia Pure Headline Light"/>
              </a:rPr>
              <a:t>N3</a:t>
            </a:r>
          </a:p>
        </p:txBody>
      </p:sp>
      <p:sp>
        <p:nvSpPr>
          <p:cNvPr id="83" name="TextBox 82">
            <a:extLst>
              <a:ext uri="{FF2B5EF4-FFF2-40B4-BE49-F238E27FC236}">
                <a16:creationId xmlns:a16="http://schemas.microsoft.com/office/drawing/2014/main" id="{89C60703-4BF7-4C06-8768-17A74FB5D80F}"/>
              </a:ext>
            </a:extLst>
          </p:cNvPr>
          <p:cNvSpPr txBox="1"/>
          <p:nvPr/>
        </p:nvSpPr>
        <p:spPr>
          <a:xfrm>
            <a:off x="5431547" y="3045493"/>
            <a:ext cx="555807" cy="322802"/>
          </a:xfrm>
          <a:prstGeom prst="rect">
            <a:avLst/>
          </a:prstGeom>
          <a:noFill/>
        </p:spPr>
        <p:txBody>
          <a:bodyPr wrap="square" lIns="90000" tIns="90000" rIns="72000" bIns="46800" rtlCol="0">
            <a:spAutoFit/>
          </a:bodyPr>
          <a:lstStyle/>
          <a:p>
            <a:pPr marR="0" algn="l" defTabSz="457200" rtl="0" eaLnBrk="1" fontAlgn="base" latinLnBrk="0" hangingPunct="1">
              <a:lnSpc>
                <a:spcPct val="100000"/>
              </a:lnSpc>
              <a:spcBef>
                <a:spcPts val="0"/>
              </a:spcBef>
              <a:spcAft>
                <a:spcPct val="0"/>
              </a:spcAft>
              <a:buClrTx/>
              <a:buSzTx/>
              <a:tabLst/>
            </a:pPr>
            <a:r>
              <a:rPr lang="fr-FR" sz="1200" dirty="0">
                <a:solidFill>
                  <a:srgbClr val="C00000"/>
                </a:solidFill>
                <a:latin typeface="+mn-lt"/>
                <a:cs typeface="Nokia Pure Headline Light"/>
              </a:rPr>
              <a:t>N3</a:t>
            </a:r>
          </a:p>
        </p:txBody>
      </p:sp>
      <p:sp>
        <p:nvSpPr>
          <p:cNvPr id="84" name="TextBox 83">
            <a:extLst>
              <a:ext uri="{FF2B5EF4-FFF2-40B4-BE49-F238E27FC236}">
                <a16:creationId xmlns:a16="http://schemas.microsoft.com/office/drawing/2014/main" id="{13A2874F-68CB-49AC-9D84-55797CC23A68}"/>
              </a:ext>
            </a:extLst>
          </p:cNvPr>
          <p:cNvSpPr txBox="1"/>
          <p:nvPr/>
        </p:nvSpPr>
        <p:spPr>
          <a:xfrm>
            <a:off x="2253236" y="3197893"/>
            <a:ext cx="676384" cy="442035"/>
          </a:xfrm>
          <a:prstGeom prst="rect">
            <a:avLst/>
          </a:prstGeom>
          <a:solidFill>
            <a:schemeClr val="accent5"/>
          </a:solidFill>
          <a:ln>
            <a:solidFill>
              <a:schemeClr val="tx2"/>
            </a:solidFill>
          </a:ln>
        </p:spPr>
        <p:txBody>
          <a:bodyPr wrap="square" lIns="0" tIns="36000" rIns="0" bIns="360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fr-FR" sz="1200" dirty="0">
                <a:solidFill>
                  <a:schemeClr val="tx2"/>
                </a:solidFill>
                <a:latin typeface="+mn-lt"/>
                <a:cs typeface="Nokia Pure Headline Light"/>
              </a:rPr>
              <a:t>N3IWF / W-AGF</a:t>
            </a:r>
          </a:p>
        </p:txBody>
      </p:sp>
      <p:sp>
        <p:nvSpPr>
          <p:cNvPr id="85" name="TextBox 84">
            <a:extLst>
              <a:ext uri="{FF2B5EF4-FFF2-40B4-BE49-F238E27FC236}">
                <a16:creationId xmlns:a16="http://schemas.microsoft.com/office/drawing/2014/main" id="{69143CA2-137B-432F-A1DE-8127A5A082BE}"/>
              </a:ext>
            </a:extLst>
          </p:cNvPr>
          <p:cNvSpPr txBox="1"/>
          <p:nvPr/>
        </p:nvSpPr>
        <p:spPr>
          <a:xfrm>
            <a:off x="4700001" y="3205803"/>
            <a:ext cx="676384" cy="442035"/>
          </a:xfrm>
          <a:prstGeom prst="rect">
            <a:avLst/>
          </a:prstGeom>
          <a:solidFill>
            <a:schemeClr val="accent3">
              <a:lumMod val="40000"/>
              <a:lumOff val="60000"/>
            </a:schemeClr>
          </a:solidFill>
          <a:ln>
            <a:solidFill>
              <a:schemeClr val="tx2"/>
            </a:solidFill>
          </a:ln>
        </p:spPr>
        <p:txBody>
          <a:bodyPr wrap="square" lIns="0" tIns="36000" rIns="0" bIns="36000" rtlCol="0">
            <a:spAutoFit/>
          </a:bodyPr>
          <a:lstStyle>
            <a:defPPr>
              <a:defRPr lang="en-GB"/>
            </a:defPPr>
            <a:lvl1pPr marL="176213" marR="0" indent="-176213" eaLnBrk="1" latinLnBrk="0" hangingPunct="1">
              <a:lnSpc>
                <a:spcPct val="100000"/>
              </a:lnSpc>
              <a:spcBef>
                <a:spcPts val="0"/>
              </a:spcBef>
              <a:buClrTx/>
              <a:buSzTx/>
              <a:tabLst/>
              <a:defRPr sz="1200">
                <a:solidFill>
                  <a:schemeClr val="tx2"/>
                </a:solidFill>
                <a:latin typeface="+mn-lt"/>
                <a:cs typeface="Nokia Pure Headline Light"/>
              </a:defRPr>
            </a:lvl1pPr>
          </a:lstStyle>
          <a:p>
            <a:r>
              <a:rPr lang="fr-FR" dirty="0"/>
              <a:t>N3IWF / W-AGF</a:t>
            </a:r>
          </a:p>
        </p:txBody>
      </p:sp>
    </p:spTree>
    <p:extLst>
      <p:ext uri="{BB962C8B-B14F-4D97-AF65-F5344CB8AC3E}">
        <p14:creationId xmlns:p14="http://schemas.microsoft.com/office/powerpoint/2010/main" val="14732316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A65B7-D44F-45B6-8DFF-B449CE4FEEDA}"/>
              </a:ext>
            </a:extLst>
          </p:cNvPr>
          <p:cNvSpPr>
            <a:spLocks noGrp="1"/>
          </p:cNvSpPr>
          <p:nvPr>
            <p:ph type="title"/>
          </p:nvPr>
        </p:nvSpPr>
        <p:spPr/>
        <p:txBody>
          <a:bodyPr/>
          <a:lstStyle/>
          <a:p>
            <a:r>
              <a:rPr lang="en-US" dirty="0"/>
              <a:t>solutions</a:t>
            </a:r>
          </a:p>
        </p:txBody>
      </p:sp>
      <p:sp>
        <p:nvSpPr>
          <p:cNvPr id="3" name="Text Placeholder 2">
            <a:extLst>
              <a:ext uri="{FF2B5EF4-FFF2-40B4-BE49-F238E27FC236}">
                <a16:creationId xmlns:a16="http://schemas.microsoft.com/office/drawing/2014/main" id="{CBA83D2F-0D58-4337-89F3-AE478E48C9E2}"/>
              </a:ext>
            </a:extLst>
          </p:cNvPr>
          <p:cNvSpPr>
            <a:spLocks noGrp="1"/>
          </p:cNvSpPr>
          <p:nvPr>
            <p:ph type="body" sz="quarter" idx="10"/>
          </p:nvPr>
        </p:nvSpPr>
        <p:spPr/>
        <p:txBody>
          <a:bodyPr/>
          <a:lstStyle/>
          <a:p>
            <a:r>
              <a:rPr lang="en-US" dirty="0"/>
              <a:t>..</a:t>
            </a:r>
          </a:p>
        </p:txBody>
      </p:sp>
      <p:sp>
        <p:nvSpPr>
          <p:cNvPr id="4" name="Text Placeholder 3">
            <a:extLst>
              <a:ext uri="{FF2B5EF4-FFF2-40B4-BE49-F238E27FC236}">
                <a16:creationId xmlns:a16="http://schemas.microsoft.com/office/drawing/2014/main" id="{319E4F50-C3F5-4D0F-B195-0F531A4C0A5F}"/>
              </a:ext>
            </a:extLst>
          </p:cNvPr>
          <p:cNvSpPr txBox="1">
            <a:spLocks/>
          </p:cNvSpPr>
          <p:nvPr/>
        </p:nvSpPr>
        <p:spPr>
          <a:xfrm>
            <a:off x="417600" y="953283"/>
            <a:ext cx="8308800" cy="2822850"/>
          </a:xfrm>
          <a:prstGeom prst="rect">
            <a:avLst/>
          </a:prstGeom>
        </p:spPr>
        <p:txBody>
          <a:bodyPr lIns="0" tIns="0" rIns="0" bIns="0" anchor="t">
            <a:normAutofit/>
          </a:bodyPr>
          <a:lstStyle>
            <a:lvl1pPr marL="230188" indent="-230188" algn="l" defTabSz="457200" rtl="0" eaLnBrk="1" fontAlgn="base" hangingPunct="1">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9870" indent="-229870"/>
            <a:r>
              <a:rPr lang="en-US" sz="1400" dirty="0"/>
              <a:t>TO support MA PDU Sessions, Solution 1 impact</a:t>
            </a:r>
          </a:p>
          <a:p>
            <a:pPr marL="458470" lvl="1" indent="-229870"/>
            <a:r>
              <a:rPr lang="en-US" sz="1200" dirty="0"/>
              <a:t>If the UE is registered on both access and different paths (I-SMF, no I-SMF) are to be used for 3GPP and N3GPP, then the UE is to issue SM signaling to the network to establish the path on the second access (as in case UE registered on different PLMN(s) </a:t>
            </a:r>
          </a:p>
          <a:p>
            <a:pPr marL="458470" lvl="1" indent="-229870"/>
            <a:r>
              <a:rPr lang="en-US" sz="1200" dirty="0"/>
              <a:t>Otherwise AMF handles I-SMF selection independently on each access</a:t>
            </a:r>
          </a:p>
          <a:p>
            <a:pPr marL="458470" lvl="1" indent="-229870"/>
            <a:r>
              <a:rPr lang="en-US" sz="1200" dirty="0"/>
              <a:t>AMF to potentially managed 2 (I-)SMF signaling paths for a PDU Session</a:t>
            </a:r>
          </a:p>
          <a:p>
            <a:pPr marL="458470" lvl="1" indent="-229870"/>
            <a:r>
              <a:rPr lang="en-US" sz="1200" dirty="0"/>
              <a:t>BUT hasn’t solution 2 a similar requirement when the UE is adding a 3GPP leg (as it gets 3GPP coverage) requiring an I-SMF while e.g. the on-going N3GPP leg there is none</a:t>
            </a:r>
          </a:p>
          <a:p>
            <a:pPr marL="229870" indent="-229870"/>
            <a:endParaRPr lang="en-US" sz="1400" dirty="0"/>
          </a:p>
        </p:txBody>
      </p:sp>
    </p:spTree>
    <p:extLst>
      <p:ext uri="{BB962C8B-B14F-4D97-AF65-F5344CB8AC3E}">
        <p14:creationId xmlns:p14="http://schemas.microsoft.com/office/powerpoint/2010/main" val="2342659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772400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NokiaTemplate">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Nokia Master Blu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Nokia PowerPoint Template Nokia Pure v12" id="{7AC05BEF-BBDF-4CF1-AA23-A676535EABCE}" vid="{AF106B15-0C1E-44CE-A53A-F2CB8A6EA7E7}"/>
    </a:ext>
  </a:extLst>
</a:theme>
</file>

<file path=ppt/theme/theme3.xml><?xml version="1.0" encoding="utf-8"?>
<a:theme xmlns:a="http://schemas.openxmlformats.org/drawingml/2006/main" name="1_NokiaTemplate">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4.xml><?xml version="1.0" encoding="utf-8"?>
<a:theme xmlns:a="http://schemas.openxmlformats.org/drawingml/2006/main" name="NET_PPT_Temp_Pure_V31">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marL="176213" indent="-176213" algn="l" fontAlgn="auto">
          <a:spcBef>
            <a:spcPts val="0"/>
          </a:spcBef>
          <a:spcAft>
            <a:spcPts val="0"/>
          </a:spcAft>
          <a:defRPr sz="1200" dirty="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lIns="90000" tIns="90000" rIns="72000" bIns="46800" rtlCol="0">
        <a:spAutoFit/>
      </a:bodyPr>
      <a:lstStyle>
        <a:defPPr marL="176213" marR="0" indent="-176213" algn="l" defTabSz="457200" rtl="0" eaLnBrk="1" fontAlgn="base" latinLnBrk="0" hangingPunct="1">
          <a:lnSpc>
            <a:spcPct val="100000"/>
          </a:lnSpc>
          <a:spcBef>
            <a:spcPts val="0"/>
          </a:spcBef>
          <a:spcAft>
            <a:spcPct val="0"/>
          </a:spcAft>
          <a:buClrTx/>
          <a:buSzTx/>
          <a:tabLst/>
          <a:defRPr sz="1200" dirty="0" smtClean="0">
            <a:solidFill>
              <a:schemeClr val="tx2"/>
            </a:solidFill>
            <a:latin typeface="+mn-lt"/>
            <a:cs typeface="Nokia Pure Headline Light"/>
          </a:defRPr>
        </a:defPPr>
      </a:lstStyle>
    </a:txDef>
  </a:objectDefaults>
  <a:extraClrSchemeLst/>
  <a:extLst>
    <a:ext uri="{05A4C25C-085E-4340-85A3-A5531E510DB2}">
      <thm15:themeFamily xmlns:thm15="http://schemas.microsoft.com/office/thememl/2012/main" name="NET_PPT_Temp_Pure_V31" id="{F3979514-B0E5-42DC-ACCA-9FA05F28CAA9}" vid="{98B7F717-C75F-4105-973B-6C30F016FCD1}"/>
    </a:ext>
  </a:extLst>
</a:theme>
</file>

<file path=ppt/theme/theme5.xml><?xml version="1.0" encoding="utf-8"?>
<a:theme xmlns:a="http://schemas.openxmlformats.org/drawingml/2006/main" name="3_NokiaTemplate">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6.xml><?xml version="1.0" encoding="utf-8"?>
<a:theme xmlns:a="http://schemas.openxmlformats.org/drawingml/2006/main" name="Nokia_Pure_PPT_CORP_V2">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fontAlgn="auto">
          <a:spcBef>
            <a:spcPts val="0"/>
          </a:spcBef>
          <a:spcAft>
            <a:spcPts val="0"/>
          </a:spcAft>
          <a:defRPr sz="1200" dirty="0" err="1"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72000" tIns="72000" rIns="72000" bIns="72000" rtlCol="0">
        <a:spAutoFit/>
      </a:bodyPr>
      <a:lstStyle>
        <a:defPPr marR="0" algn="l" defTabSz="457200" rtl="0" eaLnBrk="1" fontAlgn="base" latinLnBrk="0" hangingPunct="1">
          <a:lnSpc>
            <a:spcPct val="100000"/>
          </a:lnSpc>
          <a:spcBef>
            <a:spcPts val="0"/>
          </a:spcBef>
          <a:spcAft>
            <a:spcPct val="0"/>
          </a:spcAft>
          <a:buClr>
            <a:srgbClr val="001135"/>
          </a:buClr>
          <a:buSzTx/>
          <a:tabLst/>
          <a:defRPr sz="1400" dirty="0" smtClean="0">
            <a:solidFill>
              <a:schemeClr val="tx2"/>
            </a:solidFill>
            <a:latin typeface="+mn-lt"/>
            <a:ea typeface="Nokia Pure Text" panose="020B0503020202020204" pitchFamily="34" charset="0"/>
            <a:cs typeface="Nokia Pure Headline Light"/>
          </a:defRPr>
        </a:defPPr>
      </a:lstStyle>
    </a:txDef>
  </a:objectDefaults>
  <a:extraClrSchemeLst/>
  <a:extLst>
    <a:ext uri="{05A4C25C-085E-4340-85A3-A5531E510DB2}">
      <thm15:themeFamily xmlns:thm15="http://schemas.microsoft.com/office/thememl/2012/main" name="Nokia_Pure_PPT_CORP_V3.1" id="{655C0B4C-DD58-4366-A06D-BF0A1B81A469}" vid="{6AA74208-B53C-4696-ADC1-7541119D5A96}"/>
    </a:ext>
  </a:extLst>
</a:theme>
</file>

<file path=ppt/theme/theme7.xml><?xml version="1.0" encoding="utf-8"?>
<a:theme xmlns:a="http://schemas.openxmlformats.org/drawingml/2006/main" name="11_PPT_Example_Newtheme_v30">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fontAlgn="auto">
          <a:spcBef>
            <a:spcPts val="0"/>
          </a:spcBef>
          <a:spcAft>
            <a:spcPts val="0"/>
          </a:spcAft>
          <a:defRPr sz="1200" dirty="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marL="0" indent="0">
          <a:spcBef>
            <a:spcPts val="0"/>
          </a:spcBef>
          <a:buNone/>
          <a:defRPr sz="1200" dirty="0" smtClean="0">
            <a:solidFill>
              <a:schemeClr val="tx2"/>
            </a:solidFill>
            <a:latin typeface="+mn-lt"/>
            <a:cs typeface="Nokia Pure Headline Light"/>
          </a:defRPr>
        </a:defPPr>
      </a:lstStyle>
    </a:txDef>
  </a:objectDefaults>
  <a:extraClrSchemeLst/>
  <a:extLst>
    <a:ext uri="{05A4C25C-085E-4340-85A3-A5531E510DB2}">
      <thm15:themeFamily xmlns:thm15="http://schemas.microsoft.com/office/thememl/2012/main" name="PPT_Example_Newtheme_v30" id="{DA980A40-078E-48DC-8D04-5D225305665E}" vid="{8ED24D09-FD32-4636-A74B-E0307A050BA7}"/>
    </a:ext>
  </a:extLst>
</a:theme>
</file>

<file path=ppt/theme/theme8.xml><?xml version="1.0" encoding="utf-8"?>
<a:theme xmlns:a="http://schemas.openxmlformats.org/drawingml/2006/main" name="CORP_PPT_Temp_Pure_V31">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fontAlgn="auto">
          <a:spcBef>
            <a:spcPts val="0"/>
          </a:spcBef>
          <a:spcAft>
            <a:spcPts val="0"/>
          </a:spcAft>
          <a:defRPr sz="1200" dirty="0" err="1"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72000" tIns="72000" rIns="72000" bIns="72000" rtlCol="0">
        <a:spAutoFit/>
      </a:bodyPr>
      <a:lstStyle>
        <a:defPPr marR="0" algn="l" defTabSz="457200" rtl="0" eaLnBrk="1" fontAlgn="base" latinLnBrk="0" hangingPunct="1">
          <a:lnSpc>
            <a:spcPct val="100000"/>
          </a:lnSpc>
          <a:spcBef>
            <a:spcPts val="0"/>
          </a:spcBef>
          <a:spcAft>
            <a:spcPct val="0"/>
          </a:spcAft>
          <a:buClr>
            <a:srgbClr val="001135"/>
          </a:buClr>
          <a:buSzTx/>
          <a:tabLst/>
          <a:defRPr sz="1400" dirty="0" smtClean="0">
            <a:solidFill>
              <a:schemeClr val="tx2"/>
            </a:solidFill>
            <a:latin typeface="+mn-lt"/>
            <a:ea typeface="Nokia Pure Text" panose="020B0503020202020204" pitchFamily="34" charset="0"/>
            <a:cs typeface="Nokia Pure Headline Light"/>
          </a:defRPr>
        </a:defPPr>
      </a:lstStyle>
    </a:txDef>
  </a:objectDefaults>
  <a:extraClrSchemeLst/>
  <a:extLst>
    <a:ext uri="{05A4C25C-085E-4340-85A3-A5531E510DB2}">
      <thm15:themeFamily xmlns:thm15="http://schemas.microsoft.com/office/thememl/2012/main" name="Nokia_Pure_PPT_CORP_V2" id="{840FC543-C238-4FED-92EA-2BEC9CD3F5D0}" vid="{F94389EA-89C2-41DD-8CDB-2D0B8D8880D2}"/>
    </a:ext>
  </a:extLst>
</a:theme>
</file>

<file path=ppt/theme/theme9.xml><?xml version="1.0" encoding="utf-8"?>
<a:theme xmlns:a="http://schemas.openxmlformats.org/drawingml/2006/main" name="Nokia PowerPoint Template Nokia Pure v25">
  <a:themeElements>
    <a:clrScheme name="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682E8"/>
        </a:solidFill>
        <a:ln w="28575">
          <a:noFill/>
        </a:ln>
      </a:spPr>
      <a:bodyPr wrap="none" rtlCol="0" anchor="ctr">
        <a:noAutofit/>
      </a:bodyPr>
      <a:lstStyle>
        <a:defPPr algn="ctr" fontAlgn="auto">
          <a:spcBef>
            <a:spcPts val="0"/>
          </a:spcBef>
          <a:spcAft>
            <a:spcPts val="0"/>
          </a:spcAft>
          <a:defRPr sz="1600" dirty="0" smtClean="0">
            <a:solidFill>
              <a:schemeClr val="bg1"/>
            </a:solidFill>
            <a:latin typeface="+mn-lt"/>
          </a:defRPr>
        </a:defPPr>
      </a:lstStyle>
    </a:spDef>
    <a:lnDef>
      <a:spPr>
        <a:ln w="28575" cmpd="sng">
          <a:solidFill>
            <a:schemeClr val="tx2"/>
          </a:solidFill>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sz="1200" dirty="0" smtClean="0">
            <a:solidFill>
              <a:schemeClr val="bg2"/>
            </a:solidFill>
            <a:latin typeface="+mn-lt"/>
          </a:defRPr>
        </a:defPPr>
      </a:lstStyle>
    </a:tx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82721952339BD4AA67475AA1B500C36" ma:contentTypeVersion="26" ma:contentTypeDescription="Create a new document." ma:contentTypeScope="" ma:versionID="1d9b77ebb026c2effa12985a9c371db1">
  <xsd:schema xmlns:xsd="http://www.w3.org/2001/XMLSchema" xmlns:xs="http://www.w3.org/2001/XMLSchema" xmlns:p="http://schemas.microsoft.com/office/2006/metadata/properties" xmlns:ns2="71c5aaf6-e6ce-465b-b873-5148d2a4c105" xmlns:ns3="3b34c8f0-1ef5-4d1e-bb66-517ce7fe7356" xmlns:ns4="f659f8e2-1f61-4f73-8f5e-1b768c00d15a" xmlns:ns5="a3840f4f-04be-43d1-b2ef-6ff1382503c7" targetNamespace="http://schemas.microsoft.com/office/2006/metadata/properties" ma:root="true" ma:fieldsID="df5efc12a88d2d4b3fcfd80a078dea99" ns2:_="" ns3:_="" ns4:_="" ns5:_="">
    <xsd:import namespace="71c5aaf6-e6ce-465b-b873-5148d2a4c105"/>
    <xsd:import namespace="3b34c8f0-1ef5-4d1e-bb66-517ce7fe7356"/>
    <xsd:import namespace="f659f8e2-1f61-4f73-8f5e-1b768c00d15a"/>
    <xsd:import namespace="a3840f4f-04be-43d1-b2ef-6ff1382503c7"/>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4:MediaServiceMetadata" minOccurs="0"/>
                <xsd:element ref="ns4:MediaServiceFastMetadata" minOccurs="0"/>
                <xsd:element ref="ns5:SharedWithUsers" minOccurs="0"/>
                <xsd:element ref="ns5:SharedWithDetails" minOccurs="0"/>
                <xsd:element ref="ns3:Associated_x0020_Task" minOccurs="0"/>
                <xsd:element ref="ns4:MediaServiceAutoTags" minOccurs="0"/>
                <xsd:element ref="ns4:MediaServiceDateTaken"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7"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659f8e2-1f61-4f73-8f5e-1b768c00d15a"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Tags" ma:index="18" nillable="true" ma:displayName="Tags" ma:internalName="MediaServiceAutoTags"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3840f4f-04be-43d1-b2ef-6ff1382503c7" elementFormDefault="qualified">
    <xsd:import namespace="http://schemas.microsoft.com/office/2006/documentManagement/types"/>
    <xsd:import namespace="http://schemas.microsoft.com/office/infopath/2007/PartnerControls"/>
    <xsd:element name="SharedWithUsers" ma:index="15"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formation xmlns="3b34c8f0-1ef5-4d1e-bb66-517ce7fe7356" xsi:nil="true"/>
    <Associated_x0020_Task xmlns="3b34c8f0-1ef5-4d1e-bb66-517ce7fe7356"/>
    <_dlc_DocId xmlns="71c5aaf6-e6ce-465b-b873-5148d2a4c105">5AIRPNAIUNRU-2028481721-2884</_dlc_DocId>
    <_dlc_DocIdUrl xmlns="71c5aaf6-e6ce-465b-b873-5148d2a4c105">
      <Url>https://nokia.sharepoint.com/sites/c5g/e2earch/_layouts/15/DocIdRedir.aspx?ID=5AIRPNAIUNRU-2028481721-2884</Url>
      <Description>5AIRPNAIUNRU-2028481721-2884</Description>
    </_dlc_DocIdUrl>
    <HideFromDelve xmlns="71c5aaf6-e6ce-465b-b873-5148d2a4c105">false</HideFromDelve>
  </documentManagement>
</p:properties>
</file>

<file path=customXml/item3.xml><?xml version="1.0" encoding="utf-8"?>
<?mso-contentType ?>
<SharedContentType xmlns="Microsoft.SharePoint.Taxonomy.ContentTypeSync" SourceId="34c87397-5fc1-491e-85e7-d6110dbe9cbd" ContentTypeId="0x0101" PreviousValue="false"/>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3D32D13-5AB9-45AF-B0C3-5EC12DB1E8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b34c8f0-1ef5-4d1e-bb66-517ce7fe7356"/>
    <ds:schemaRef ds:uri="f659f8e2-1f61-4f73-8f5e-1b768c00d15a"/>
    <ds:schemaRef ds:uri="a3840f4f-04be-43d1-b2ef-6ff1382503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536D4B6-4913-4C6B-A665-ECB14740C520}">
  <ds:schemaRefs>
    <ds:schemaRef ds:uri="http://schemas.microsoft.com/office/2006/metadata/properties"/>
    <ds:schemaRef ds:uri="71c5aaf6-e6ce-465b-b873-5148d2a4c105"/>
    <ds:schemaRef ds:uri="http://purl.org/dc/terms/"/>
    <ds:schemaRef ds:uri="http://schemas.openxmlformats.org/package/2006/metadata/core-properties"/>
    <ds:schemaRef ds:uri="a3840f4f-04be-43d1-b2ef-6ff1382503c7"/>
    <ds:schemaRef ds:uri="http://schemas.microsoft.com/office/2006/documentManagement/types"/>
    <ds:schemaRef ds:uri="http://purl.org/dc/elements/1.1/"/>
    <ds:schemaRef ds:uri="http://schemas.microsoft.com/office/infopath/2007/PartnerControls"/>
    <ds:schemaRef ds:uri="3b34c8f0-1ef5-4d1e-bb66-517ce7fe7356"/>
    <ds:schemaRef ds:uri="f659f8e2-1f61-4f73-8f5e-1b768c00d15a"/>
    <ds:schemaRef ds:uri="http://www.w3.org/XML/1998/namespace"/>
    <ds:schemaRef ds:uri="http://purl.org/dc/dcmitype/"/>
  </ds:schemaRefs>
</ds:datastoreItem>
</file>

<file path=customXml/itemProps3.xml><?xml version="1.0" encoding="utf-8"?>
<ds:datastoreItem xmlns:ds="http://schemas.openxmlformats.org/officeDocument/2006/customXml" ds:itemID="{09A953B0-9BB5-4B78-9677-6D88D4F1464E}">
  <ds:schemaRefs>
    <ds:schemaRef ds:uri="Microsoft.SharePoint.Taxonomy.ContentTypeSync"/>
  </ds:schemaRefs>
</ds:datastoreItem>
</file>

<file path=customXml/itemProps4.xml><?xml version="1.0" encoding="utf-8"?>
<ds:datastoreItem xmlns:ds="http://schemas.openxmlformats.org/officeDocument/2006/customXml" ds:itemID="{6690D1BA-43DF-47A5-9B61-B433E8381EB9}">
  <ds:schemaRefs>
    <ds:schemaRef ds:uri="http://schemas.microsoft.com/sharepoint/events"/>
  </ds:schemaRefs>
</ds:datastoreItem>
</file>

<file path=customXml/itemProps5.xml><?xml version="1.0" encoding="utf-8"?>
<ds:datastoreItem xmlns:ds="http://schemas.openxmlformats.org/officeDocument/2006/customXml" ds:itemID="{7C012B61-1230-4134-9CE2-D885B8C199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611</Words>
  <Application>Microsoft Office PowerPoint</Application>
  <PresentationFormat>On-screen Show (16:9)</PresentationFormat>
  <Paragraphs>99</Paragraphs>
  <Slides>7</Slides>
  <Notes>1</Notes>
  <HiddenSlides>0</HiddenSlides>
  <MMClips>0</MMClips>
  <ScaleCrop>false</ScaleCrop>
  <HeadingPairs>
    <vt:vector size="8" baseType="variant">
      <vt:variant>
        <vt:lpstr>Fonts Used</vt:lpstr>
      </vt:variant>
      <vt:variant>
        <vt:i4>7</vt:i4>
      </vt:variant>
      <vt:variant>
        <vt:lpstr>Theme</vt:lpstr>
      </vt:variant>
      <vt:variant>
        <vt:i4>9</vt:i4>
      </vt:variant>
      <vt:variant>
        <vt:lpstr>Embedded OLE Servers</vt:lpstr>
      </vt:variant>
      <vt:variant>
        <vt:i4>1</vt:i4>
      </vt:variant>
      <vt:variant>
        <vt:lpstr>Slide Titles</vt:lpstr>
      </vt:variant>
      <vt:variant>
        <vt:i4>7</vt:i4>
      </vt:variant>
    </vt:vector>
  </HeadingPairs>
  <TitlesOfParts>
    <vt:vector size="24" baseType="lpstr">
      <vt:lpstr>Arial</vt:lpstr>
      <vt:lpstr>Calibri</vt:lpstr>
      <vt:lpstr>Lucida Grande</vt:lpstr>
      <vt:lpstr>Nokia Pure Headline Light</vt:lpstr>
      <vt:lpstr>Nokia Pure Headline Ultra Light</vt:lpstr>
      <vt:lpstr>Nokia Pure Text</vt:lpstr>
      <vt:lpstr>Nokia Pure Text Light</vt:lpstr>
      <vt:lpstr>NokiaTemplate</vt:lpstr>
      <vt:lpstr>Nokia Master Blue Background</vt:lpstr>
      <vt:lpstr>1_NokiaTemplate</vt:lpstr>
      <vt:lpstr>NET_PPT_Temp_Pure_V31</vt:lpstr>
      <vt:lpstr>3_NokiaTemplate</vt:lpstr>
      <vt:lpstr>Nokia_Pure_PPT_CORP_V2</vt:lpstr>
      <vt:lpstr>11_PPT_Example_Newtheme_v30</vt:lpstr>
      <vt:lpstr>CORP_PPT_Temp_Pure_V31</vt:lpstr>
      <vt:lpstr>Nokia PowerPoint Template Nokia Pure v25</vt:lpstr>
      <vt:lpstr>think-cell Slide</vt:lpstr>
      <vt:lpstr>PowerPoint Presentation</vt:lpstr>
      <vt:lpstr>PowerPoint Presentation</vt:lpstr>
      <vt:lpstr>PowerPoint Presentation</vt:lpstr>
      <vt:lpstr>PowerPoint Presentation</vt:lpstr>
      <vt:lpstr>PowerPoint Presentation</vt:lpstr>
      <vt:lpstr>solutions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revision>1</cp:revision>
  <dcterms:modified xsi:type="dcterms:W3CDTF">2020-02-18T20:15:51Z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0x010100B82721952339BD4AA67475AA1B500C36</vt:lpwstr>
  </property>
  <property fmtid="{D5CDD505-2E9C-101B-9397-08002B2CF9AE}" pid="4" name="_dlc_DocIdItemGuid">
    <vt:lpwstr>8681587c-4fbf-4a57-9a5d-2f5925a67fbb</vt:lpwstr>
  </property>
  <property fmtid="{D5CDD505-2E9C-101B-9397-08002B2CF9AE}" pid="5" name="_AdHocReviewCycleID">
    <vt:i4>1695961175</vt:i4>
  </property>
  <property fmtid="{D5CDD505-2E9C-101B-9397-08002B2CF9AE}" pid="6" name="MSIP_Label_b1aa2129-79ec-42c0-bfac-e5b7a0374572_Enabled">
    <vt:lpwstr>True</vt:lpwstr>
  </property>
  <property fmtid="{D5CDD505-2E9C-101B-9397-08002B2CF9AE}" pid="7" name="MSIP_Label_b1aa2129-79ec-42c0-bfac-e5b7a0374572_SiteId">
    <vt:lpwstr>5d471751-9675-428d-917b-70f44f9630b0</vt:lpwstr>
  </property>
  <property fmtid="{D5CDD505-2E9C-101B-9397-08002B2CF9AE}" pid="8" name="MSIP_Label_b1aa2129-79ec-42c0-bfac-e5b7a0374572_Owner">
    <vt:lpwstr>devaki.chandramouli@nokia.com</vt:lpwstr>
  </property>
  <property fmtid="{D5CDD505-2E9C-101B-9397-08002B2CF9AE}" pid="9" name="MSIP_Label_b1aa2129-79ec-42c0-bfac-e5b7a0374572_SetDate">
    <vt:lpwstr>2019-10-25T04:31:20.8577760Z</vt:lpwstr>
  </property>
  <property fmtid="{D5CDD505-2E9C-101B-9397-08002B2CF9AE}" pid="10" name="MSIP_Label_b1aa2129-79ec-42c0-bfac-e5b7a0374572_Name">
    <vt:lpwstr>Public</vt:lpwstr>
  </property>
  <property fmtid="{D5CDD505-2E9C-101B-9397-08002B2CF9AE}" pid="11" name="MSIP_Label_b1aa2129-79ec-42c0-bfac-e5b7a0374572_Application">
    <vt:lpwstr>Microsoft Azure Information Protection</vt:lpwstr>
  </property>
  <property fmtid="{D5CDD505-2E9C-101B-9397-08002B2CF9AE}" pid="12" name="MSIP_Label_b1aa2129-79ec-42c0-bfac-e5b7a0374572_ActionId">
    <vt:lpwstr>4940618a-f95f-4438-9199-4a25ae85e6db</vt:lpwstr>
  </property>
  <property fmtid="{D5CDD505-2E9C-101B-9397-08002B2CF9AE}" pid="13" name="MSIP_Label_b1aa2129-79ec-42c0-bfac-e5b7a0374572_Extended_MSFT_Method">
    <vt:lpwstr>Manual</vt:lpwstr>
  </property>
  <property fmtid="{D5CDD505-2E9C-101B-9397-08002B2CF9AE}" pid="14" name="Sensitivity">
    <vt:lpwstr>Public</vt:lpwstr>
  </property>
</Properties>
</file>