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86" r:id="rId6"/>
    <p:sldId id="787" r:id="rId7"/>
    <p:sldId id="788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D76F77A-BC2F-48BB-8DC2-2493BB55703A}" v="2" dt="2020-02-18T08:05:59.894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538" autoAdjust="0"/>
    <p:restoredTop sz="94625" autoAdjust="0"/>
  </p:normalViewPr>
  <p:slideViewPr>
    <p:cSldViewPr snapToGrid="0">
      <p:cViewPr varScale="1">
        <p:scale>
          <a:sx n="114" d="100"/>
          <a:sy n="114" d="100"/>
        </p:scale>
        <p:origin x="210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ter Hedman" userId="9d7636b6-4faa-495a-bb5d-794ad338fcd7" providerId="ADAL" clId="{4D76F77A-BC2F-48BB-8DC2-2493BB55703A}"/>
    <pc:docChg chg="addSld delSld modSld">
      <pc:chgData name="Peter Hedman" userId="9d7636b6-4faa-495a-bb5d-794ad338fcd7" providerId="ADAL" clId="{4D76F77A-BC2F-48BB-8DC2-2493BB55703A}" dt="2020-02-18T09:41:36.542" v="5" actId="2696"/>
      <pc:docMkLst>
        <pc:docMk/>
      </pc:docMkLst>
      <pc:sldChg chg="modSp add del">
        <pc:chgData name="Peter Hedman" userId="9d7636b6-4faa-495a-bb5d-794ad338fcd7" providerId="ADAL" clId="{4D76F77A-BC2F-48BB-8DC2-2493BB55703A}" dt="2020-02-18T09:41:36.534" v="4" actId="2696"/>
        <pc:sldMkLst>
          <pc:docMk/>
          <pc:sldMk cId="3709959988" sldId="270"/>
        </pc:sldMkLst>
        <pc:spChg chg="mod">
          <ac:chgData name="Peter Hedman" userId="9d7636b6-4faa-495a-bb5d-794ad338fcd7" providerId="ADAL" clId="{4D76F77A-BC2F-48BB-8DC2-2493BB55703A}" dt="2020-02-18T08:05:59.877" v="3" actId="14100"/>
          <ac:spMkLst>
            <pc:docMk/>
            <pc:sldMk cId="3709959988" sldId="270"/>
            <ac:spMk id="5" creationId="{393A08AF-E8DD-44C5-A85C-B1192DD283A4}"/>
          </ac:spMkLst>
        </pc:spChg>
      </pc:sldChg>
      <pc:sldMasterChg chg="delSldLayout">
        <pc:chgData name="Peter Hedman" userId="9d7636b6-4faa-495a-bb5d-794ad338fcd7" providerId="ADAL" clId="{4D76F77A-BC2F-48BB-8DC2-2493BB55703A}" dt="2020-02-18T09:41:36.542" v="5" actId="2696"/>
        <pc:sldMasterMkLst>
          <pc:docMk/>
          <pc:sldMasterMk cId="0" sldId="2147483729"/>
        </pc:sldMasterMkLst>
        <pc:sldLayoutChg chg="del">
          <pc:chgData name="Peter Hedman" userId="9d7636b6-4faa-495a-bb5d-794ad338fcd7" providerId="ADAL" clId="{4D76F77A-BC2F-48BB-8DC2-2493BB55703A}" dt="2020-02-18T09:41:36.542" v="5" actId="2696"/>
          <pc:sldLayoutMkLst>
            <pc:docMk/>
            <pc:sldMasterMk cId="0" sldId="2147483729"/>
            <pc:sldLayoutMk cId="1908731441" sldId="2147483771"/>
          </pc:sldLayoutMkLst>
        </pc:sldLayoutChg>
      </pc:sldMasterChg>
    </pc:docChg>
  </pc:docChgLst>
  <pc:docChgLst>
    <pc:chgData name="Peter Hedman" userId="9d7636b6-4faa-495a-bb5d-794ad338fcd7" providerId="ADAL" clId="{D5367094-E21D-493D-BE83-48054144A919}"/>
    <pc:docChg chg="modSld modMainMaster">
      <pc:chgData name="Peter Hedman" userId="9d7636b6-4faa-495a-bb5d-794ad338fcd7" providerId="ADAL" clId="{D5367094-E21D-493D-BE83-48054144A919}" dt="2020-02-17T06:52:47.279" v="14" actId="6549"/>
      <pc:docMkLst>
        <pc:docMk/>
      </pc:docMkLst>
      <pc:sldChg chg="modSp">
        <pc:chgData name="Peter Hedman" userId="9d7636b6-4faa-495a-bb5d-794ad338fcd7" providerId="ADAL" clId="{D5367094-E21D-493D-BE83-48054144A919}" dt="2020-02-17T06:52:47.279" v="14" actId="6549"/>
        <pc:sldMkLst>
          <pc:docMk/>
          <pc:sldMk cId="1422372147" sldId="788"/>
        </pc:sldMkLst>
        <pc:spChg chg="mod">
          <ac:chgData name="Peter Hedman" userId="9d7636b6-4faa-495a-bb5d-794ad338fcd7" providerId="ADAL" clId="{D5367094-E21D-493D-BE83-48054144A919}" dt="2020-02-17T06:52:47.279" v="14" actId="6549"/>
          <ac:spMkLst>
            <pc:docMk/>
            <pc:sldMk cId="1422372147" sldId="788"/>
            <ac:spMk id="29716" creationId="{00000000-0000-0000-0000-000000000000}"/>
          </ac:spMkLst>
        </pc:spChg>
      </pc:sldChg>
      <pc:sldMasterChg chg="modSldLayout">
        <pc:chgData name="Peter Hedman" userId="9d7636b6-4faa-495a-bb5d-794ad338fcd7" providerId="ADAL" clId="{D5367094-E21D-493D-BE83-48054144A919}" dt="2020-02-17T06:51:43.224" v="9" actId="6549"/>
        <pc:sldMasterMkLst>
          <pc:docMk/>
          <pc:sldMasterMk cId="0" sldId="2147483729"/>
        </pc:sldMasterMkLst>
        <pc:sldLayoutChg chg="modSp">
          <pc:chgData name="Peter Hedman" userId="9d7636b6-4faa-495a-bb5d-794ad338fcd7" providerId="ADAL" clId="{D5367094-E21D-493D-BE83-48054144A919}" dt="2020-02-17T06:51:43.224" v="9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Peter Hedman" userId="9d7636b6-4faa-495a-bb5d-794ad338fcd7" providerId="ADAL" clId="{D5367094-E21D-493D-BE83-48054144A919}" dt="2020-02-17T06:51:43.224" v="9" actId="6549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2/18/2020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2/18/2020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#137E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E-Meeting, 24-27 Feb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S2-2001844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WG2#137E</a:t>
            </a:r>
            <a:r>
              <a:rPr lang="en-GB" altLang="de-DE" sz="1200" baseline="0" dirty="0">
                <a:solidFill>
                  <a:schemeClr val="bg1"/>
                </a:solidFill>
              </a:rPr>
              <a:t> E-Meeting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Feb 24-27, 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00-07/23700-07-030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3gpp.org/ftp/tsg_sa/WG2_Arch/TSGS2_136AH_Incheon/Docs/S2-2001729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altLang="de-DE" sz="3600" b="1" dirty="0" err="1"/>
              <a:t>FS_eNPN</a:t>
            </a:r>
            <a:r>
              <a:rPr lang="en-US" altLang="de-DE" sz="3600" b="1" dirty="0"/>
              <a:t> 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Peter </a:t>
            </a:r>
            <a:r>
              <a:rPr lang="en-US" altLang="en-US" sz="2000" b="1" dirty="0" err="1"/>
              <a:t>Hedman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Ericsson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err="1"/>
              <a:t>FS_eNPN</a:t>
            </a:r>
            <a:r>
              <a:rPr lang="en-US" altLang="de-DE" sz="2800" b="1" dirty="0"/>
              <a:t> Status at SA#87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171520979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 &gt; 35%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SP-190453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7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SA#86: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dirty="0"/>
              <a:t>Key Issues #5 (Support for equivalent SNPNs) and #6 (Support of non-3GPP access for SNPN services) marked as not addressed within Rel-17 timeframe as a result of TSG#86 Rel-17 prioritization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Key Issue 2 clarified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dirty="0"/>
              <a:t>One solution updated, and 6 new solutions were agreed for inclusion in the TR </a:t>
            </a:r>
            <a:r>
              <a:rPr lang="en-US" altLang="zh-CN" sz="1200" dirty="0"/>
              <a:t>23.700-07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Sent LS to SA1 (cc: SA, CT1, SA3, CT6) asking clarifications from SA1 regarding KI #4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Revised WID submitted for Approval (</a:t>
            </a:r>
            <a:r>
              <a:rPr lang="en-US" sz="1200" dirty="0">
                <a:solidFill>
                  <a:srgbClr val="FF0000"/>
                </a:solidFill>
              </a:rPr>
              <a:t>SP-19xxxx</a:t>
            </a:r>
            <a:r>
              <a:rPr lang="en-US" sz="1200" dirty="0"/>
              <a:t>) aligning scope to agreed Rel-17 prioritization at TSG#86.</a:t>
            </a:r>
            <a:endParaRPr lang="en-US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Key issues 1 and 4 may potentially lead to solutions with RAN impact and may require RAN coordination.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RAN impacts due to key issues 2 and 3 are still unknown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Complete description of existing solutions, and add new solutions e.g. for key issues without solutions.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Start initial evaluation, and agree on conclusions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err="1"/>
              <a:t>FS_eNPN</a:t>
            </a:r>
            <a:r>
              <a:rPr lang="en-US" altLang="de-DE" sz="2800" b="1" dirty="0"/>
              <a:t> status after SA2#136AH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111840232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 &gt; 35%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SP-190453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FS_eNPN TR 23.700-07 v0.3.0 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Total TUs requested for Study Phase in 2020 is 5. 2 TUs are used and 3 TUs are remaining.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Key Issues #5 (Support for equivalent SNPNs) and #6 (Support of non-3GPP access for SNPN services) marked as not addressed within Rel-17 timeframe as a result of down-scoping exercise.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</a:t>
            </a:r>
            <a:r>
              <a:rPr lang="en-US" altLang="de-DE" sz="1600" b="1" dirty="0"/>
              <a:t>Enhancements to Support SNPN along with credentials owned by an entity separate from the SNPN</a:t>
            </a:r>
            <a:r>
              <a:rPr lang="de-DE" altLang="de-DE" sz="1600" b="1" dirty="0"/>
              <a:t>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One solution updated, and 3 new solutions were agreed for inclusion in the TR. Total number of solutions for KI#1 is 4.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Next meeting (SA2#138) should be the last meeting to propose new solutions for KI. Proceed with evaluations and (interim) conclusions.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2 (</a:t>
            </a:r>
            <a:r>
              <a:rPr lang="en-US" altLang="de-DE" sz="1600" b="1" dirty="0"/>
              <a:t>NPN support for Video, Imaging and Audio for Professional Applications (VIAPA)</a:t>
            </a:r>
            <a:r>
              <a:rPr lang="de-DE" altLang="de-DE" sz="1600" b="1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KI clarified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No solutions focused on this KI could be handled due to lack of time. 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3 (</a:t>
            </a:r>
            <a:r>
              <a:rPr lang="en-US" altLang="de-DE" sz="1600" b="1" dirty="0"/>
              <a:t>Support of IMS voice and emergency services for SNPN</a:t>
            </a:r>
            <a:r>
              <a:rPr lang="de-DE" altLang="de-DE" sz="1600" b="1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No contributions focused on this KI could be handled due to lack of time. 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4 (</a:t>
            </a:r>
            <a:r>
              <a:rPr lang="en-US" altLang="de-DE" sz="1600" b="1" dirty="0"/>
              <a:t>UE Onboarding and remote provisioning</a:t>
            </a:r>
            <a:r>
              <a:rPr lang="de-DE" altLang="de-DE" sz="1600" b="1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Sent LS to SA1 (cc: SA, CT1, SA3, CT6) asking clarifications from SA1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Agreed 3 solutions for </a:t>
            </a:r>
            <a:r>
              <a:rPr lang="en-US" altLang="de-DE" sz="1200" dirty="0"/>
              <a:t>inclusion in the TR.</a:t>
            </a:r>
            <a:endParaRPr lang="de-DE" altLang="de-DE" sz="12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 err="1"/>
              <a:t>FS_eNPN</a:t>
            </a:r>
            <a:r>
              <a:rPr lang="en-US" altLang="de-DE" sz="2800" b="1" dirty="0"/>
              <a:t> status after SA2#136AH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271392"/>
            <a:ext cx="8554481" cy="5016674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Key issues 1 and 4 may potentially lead to solutions with RAN impact and may require RAN coordination.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RAN impacts due to key issues 2 and 3 are still unknown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RAN </a:t>
            </a:r>
            <a:r>
              <a:rPr lang="en-US" altLang="zh-CN" sz="1200" i="1" dirty="0"/>
              <a:t>intended</a:t>
            </a:r>
            <a:r>
              <a:rPr lang="en-US" altLang="zh-CN" sz="1200" dirty="0"/>
              <a:t> to discuss NPN enhancements related work at TSG RAN#87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Scope for UE provisioning in relation to IMSI and AKA (see Q1 in </a:t>
            </a:r>
            <a:r>
              <a:rPr lang="de-DE" sz="1200" dirty="0">
                <a:hlinkClick r:id="rId4"/>
              </a:rPr>
              <a:t>S2-2001729</a:t>
            </a:r>
            <a:r>
              <a:rPr lang="de-DE" sz="1200" dirty="0"/>
              <a:t>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Scope for KI#4 in relation to PNI-NPN (see Q2 and Q3 in </a:t>
            </a:r>
            <a:r>
              <a:rPr lang="de-DE" sz="1200" dirty="0">
                <a:hlinkClick r:id="rId4"/>
              </a:rPr>
              <a:t>S2-2001729</a:t>
            </a:r>
            <a:r>
              <a:rPr lang="de-DE" sz="1200" dirty="0"/>
              <a:t>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(SA2#138)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New solutions for </a:t>
            </a:r>
            <a:r>
              <a:rPr lang="en-US" sz="1200" dirty="0"/>
              <a:t>key issues 2 and 3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Solutions and possibly way forward for </a:t>
            </a:r>
            <a:r>
              <a:rPr lang="en-US" sz="1200" dirty="0"/>
              <a:t>key issues 1 and 4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Find a way to resolve RAN as well as SA3 dependencies as given the delayed start of </a:t>
            </a:r>
            <a:r>
              <a:rPr lang="en-US" altLang="zh-CN" sz="1200" dirty="0" err="1"/>
              <a:t>eNPN</a:t>
            </a:r>
            <a:r>
              <a:rPr lang="en-US" altLang="zh-CN" sz="1200" dirty="0"/>
              <a:t> related work in RAN and SA3.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900" dirty="0"/>
              <a:t>Collect open issues / questions and seek RAN WGs’ and SA3 feedback with LS OUT </a:t>
            </a:r>
            <a:r>
              <a:rPr lang="en-US" altLang="zh-CN" sz="900"/>
              <a:t>from SA2#138.</a:t>
            </a:r>
            <a:endParaRPr lang="en-US" altLang="zh-CN" sz="9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200" dirty="0"/>
              <a:t>Any new Key Issue will be low priority unless supported by large number of companies.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SA2#137E (Feb): Agree revised SID</a:t>
            </a:r>
            <a:endParaRPr lang="en-US" altLang="zh-CN" sz="120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SA2#138 (Apr): Complete description of existing solutions, and add new solutions (i.e. all submitted solutions should be complete). Start initial evaluation, and possibly interim conclusions.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SA2#139 (May): Final evaluation and conclusions. Submit TR 23.700-07 to SA#87 plenary for approval. Agree a WID.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SA2#140 (Aug): 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95B229-0FAC-41EF-BDC1-1542F634546F}">
  <ds:schemaRefs>
    <ds:schemaRef ds:uri="db33437f-65a5-48c5-b537-19efd290f967"/>
    <ds:schemaRef ds:uri="http://purl.org/dc/terms/"/>
    <ds:schemaRef ds:uri="6f846979-0e6f-42ff-8b87-e1893efeda99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D6C67825-8C3F-4748-8691-0516FC3FC0D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A3D7332-4B03-480A-9F0F-53108093DE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12743</TotalTime>
  <Words>755</Words>
  <Application>Microsoft Office PowerPoint</Application>
  <PresentationFormat>On-screen Show (4:3)</PresentationFormat>
  <Paragraphs>76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   FS_eNPN Status Report</vt:lpstr>
      <vt:lpstr>FS_eNPN Status at SA#87</vt:lpstr>
      <vt:lpstr>FS_eNPN status after SA2#136AH (1/2)</vt:lpstr>
      <vt:lpstr>FS_eNPN status after SA2#136AH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Editor1</cp:lastModifiedBy>
  <cp:revision>1252</cp:revision>
  <dcterms:created xsi:type="dcterms:W3CDTF">2008-08-30T09:32:10Z</dcterms:created>
  <dcterms:modified xsi:type="dcterms:W3CDTF">2020-02-18T09:41:46Z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