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675" r:id="rId3"/>
    <p:sldId id="883" r:id="rId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72AF2F"/>
    <a:srgbClr val="FFFFCC"/>
    <a:srgbClr val="FFFF99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92197" autoAdjust="0"/>
  </p:normalViewPr>
  <p:slideViewPr>
    <p:cSldViewPr snapToGrid="0">
      <p:cViewPr varScale="1">
        <p:scale>
          <a:sx n="83" d="100"/>
          <a:sy n="83" d="100"/>
        </p:scale>
        <p:origin x="624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10/16/2019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10/16/2019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75646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S2-1910517, SA2#135,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Split, Croatia, 14 – 18 Oct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2019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4758" y="2820444"/>
            <a:ext cx="801463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altLang="zh-CN" sz="4800" b="1" dirty="0"/>
              <a:t>SA2 Work Planning </a:t>
            </a:r>
            <a:br>
              <a:rPr lang="en-GB" sz="4800" b="1" i="1" dirty="0"/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b="1" dirty="0"/>
            </a:br>
            <a:r>
              <a:rPr lang="en-GB" sz="2400" b="1" dirty="0">
                <a:latin typeface="Arial" charset="0"/>
              </a:rPr>
              <a:t>Puneet Jain</a:t>
            </a:r>
          </a:p>
          <a:p>
            <a:pPr>
              <a:lnSpc>
                <a:spcPct val="80000"/>
              </a:lnSpc>
            </a:pPr>
            <a:r>
              <a:rPr lang="en-GB" sz="2400" b="1" dirty="0">
                <a:latin typeface="Arial" charset="0"/>
              </a:rPr>
              <a:t>SA2 Chairman, 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8" y="1662545"/>
            <a:ext cx="11038533" cy="428850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3300" b="1" dirty="0"/>
              <a:t>Should we confirm SA2 July 2020 ad-hoc meeting </a:t>
            </a:r>
          </a:p>
          <a:p>
            <a:pPr lvl="1">
              <a:spcBef>
                <a:spcPts val="600"/>
              </a:spcBef>
            </a:pPr>
            <a:r>
              <a:rPr lang="en-US" sz="2800" b="1" dirty="0"/>
              <a:t>YES: </a:t>
            </a:r>
          </a:p>
          <a:p>
            <a:pPr lvl="1">
              <a:spcBef>
                <a:spcPts val="600"/>
              </a:spcBef>
            </a:pPr>
            <a:r>
              <a:rPr lang="en-US" sz="2800" b="1" dirty="0"/>
              <a:t>NO: </a:t>
            </a:r>
          </a:p>
          <a:p>
            <a:pPr marL="609600" lvl="1" indent="0">
              <a:spcBef>
                <a:spcPts val="600"/>
              </a:spcBef>
              <a:buNone/>
            </a:pPr>
            <a:endParaRPr lang="en-US" sz="2800" b="1" dirty="0"/>
          </a:p>
          <a:p>
            <a:pPr>
              <a:spcBef>
                <a:spcPts val="600"/>
              </a:spcBef>
            </a:pPr>
            <a:r>
              <a:rPr lang="en-US" sz="3300" b="1" dirty="0"/>
              <a:t>Agreement: </a:t>
            </a:r>
            <a:endParaRPr lang="en-GB" sz="1900" b="1" dirty="0"/>
          </a:p>
          <a:p>
            <a:pPr marL="0" indent="0">
              <a:buNone/>
            </a:pPr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fr-FR" sz="4400" dirty="0"/>
              <a:t>July 2020 SA2 </a:t>
            </a:r>
            <a:r>
              <a:rPr lang="fr-FR" sz="4400" dirty="0" err="1"/>
              <a:t>Ad-hoc</a:t>
            </a:r>
            <a:r>
              <a:rPr lang="fr-FR" sz="4400" dirty="0"/>
              <a:t> meeting 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2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7507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0554" y="2395064"/>
            <a:ext cx="3821373" cy="1033936"/>
          </a:xfrm>
        </p:spPr>
        <p:txBody>
          <a:bodyPr/>
          <a:lstStyle/>
          <a:p>
            <a:r>
              <a:rPr lang="sv-SE" sz="44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10440</TotalTime>
  <Words>27</Words>
  <Application>Microsoft Office PowerPoint</Application>
  <PresentationFormat>Widescreen</PresentationFormat>
  <Paragraphs>13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Office Theme</vt:lpstr>
      <vt:lpstr>   SA2 Work Planning  </vt:lpstr>
      <vt:lpstr>July 2020 SA2 Ad-hoc meeting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Puneet Jain</cp:lastModifiedBy>
  <cp:revision>208</cp:revision>
  <dcterms:created xsi:type="dcterms:W3CDTF">2019-03-13T01:38:36Z</dcterms:created>
  <dcterms:modified xsi:type="dcterms:W3CDTF">2019-10-16T11:37:18Z</dcterms:modified>
</cp:coreProperties>
</file>