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6"/>
    <p:sldMasterId id="2147483712" r:id="rId7"/>
    <p:sldMasterId id="2147483673" r:id="rId8"/>
    <p:sldMasterId id="2147483676" r:id="rId9"/>
    <p:sldMasterId id="2147483678" r:id="rId10"/>
    <p:sldMasterId id="2147483680" r:id="rId11"/>
  </p:sldMasterIdLst>
  <p:notesMasterIdLst>
    <p:notesMasterId r:id="rId19"/>
  </p:notesMasterIdLst>
  <p:sldIdLst>
    <p:sldId id="258" r:id="rId12"/>
    <p:sldId id="288" r:id="rId13"/>
    <p:sldId id="289" r:id="rId14"/>
    <p:sldId id="292" r:id="rId15"/>
    <p:sldId id="290" r:id="rId16"/>
    <p:sldId id="291" r:id="rId17"/>
    <p:sldId id="265" r:id="rId1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83" autoAdjust="0"/>
    <p:restoredTop sz="93400" autoAdjust="0"/>
  </p:normalViewPr>
  <p:slideViewPr>
    <p:cSldViewPr snapToGrid="0">
      <p:cViewPr varScale="1">
        <p:scale>
          <a:sx n="83" d="100"/>
          <a:sy n="83" d="100"/>
        </p:scale>
        <p:origin x="43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Master" Target="slideMasters/slideMaster6.xml"/><Relationship Id="rId24" Type="http://schemas.microsoft.com/office/2016/11/relationships/changesInfo" Target="changesInfos/changesInfo1.xml"/><Relationship Id="rId5" Type="http://schemas.openxmlformats.org/officeDocument/2006/relationships/customXml" Target="../customXml/item5.xml"/><Relationship Id="rId15" Type="http://schemas.openxmlformats.org/officeDocument/2006/relationships/slide" Target="slides/slide4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5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4.xml"/><Relationship Id="rId14" Type="http://schemas.openxmlformats.org/officeDocument/2006/relationships/slide" Target="slides/slide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D04D41BF-02DA-437D-B15E-90D1B89ECD63}"/>
    <pc:docChg chg="custSel modSld">
      <pc:chgData name="Chandramouli, Devaki (Nokia - US/Dallas)" userId="ebf2a9f8-651b-4485-926f-9d93c0eafbc5" providerId="ADAL" clId="{D04D41BF-02DA-437D-B15E-90D1B89ECD63}" dt="2019-10-14T12:09:09.904" v="1055" actId="20577"/>
      <pc:docMkLst>
        <pc:docMk/>
      </pc:docMkLst>
      <pc:sldChg chg="modSp">
        <pc:chgData name="Chandramouli, Devaki (Nokia - US/Dallas)" userId="ebf2a9f8-651b-4485-926f-9d93c0eafbc5" providerId="ADAL" clId="{D04D41BF-02DA-437D-B15E-90D1B89ECD63}" dt="2019-10-14T12:08:04.814" v="1023" actId="27636"/>
        <pc:sldMkLst>
          <pc:docMk/>
          <pc:sldMk cId="2136071068" sldId="289"/>
        </pc:sldMkLst>
        <pc:spChg chg="mod">
          <ac:chgData name="Chandramouli, Devaki (Nokia - US/Dallas)" userId="ebf2a9f8-651b-4485-926f-9d93c0eafbc5" providerId="ADAL" clId="{D04D41BF-02DA-437D-B15E-90D1B89ECD63}" dt="2019-10-14T12:08:04.814" v="1023" actId="27636"/>
          <ac:spMkLst>
            <pc:docMk/>
            <pc:sldMk cId="2136071068" sldId="289"/>
            <ac:spMk id="5" creationId="{BC4A0E65-244C-43ED-985B-D14F5486EEBE}"/>
          </ac:spMkLst>
        </pc:spChg>
      </pc:sldChg>
      <pc:sldChg chg="modSp">
        <pc:chgData name="Chandramouli, Devaki (Nokia - US/Dallas)" userId="ebf2a9f8-651b-4485-926f-9d93c0eafbc5" providerId="ADAL" clId="{D04D41BF-02DA-437D-B15E-90D1B89ECD63}" dt="2019-10-14T12:09:09.904" v="1055" actId="20577"/>
        <pc:sldMkLst>
          <pc:docMk/>
          <pc:sldMk cId="720387999" sldId="291"/>
        </pc:sldMkLst>
        <pc:spChg chg="mod">
          <ac:chgData name="Chandramouli, Devaki (Nokia - US/Dallas)" userId="ebf2a9f8-651b-4485-926f-9d93c0eafbc5" providerId="ADAL" clId="{D04D41BF-02DA-437D-B15E-90D1B89ECD63}" dt="2019-10-14T12:09:09.904" v="1055" actId="20577"/>
          <ac:spMkLst>
            <pc:docMk/>
            <pc:sldMk cId="720387999" sldId="291"/>
            <ac:spMk id="5" creationId="{6A9013C9-52FC-460E-A232-75857FFEF1F2}"/>
          </ac:spMkLst>
        </pc:spChg>
      </pc:sldChg>
      <pc:sldChg chg="modSp">
        <pc:chgData name="Chandramouli, Devaki (Nokia - US/Dallas)" userId="ebf2a9f8-651b-4485-926f-9d93c0eafbc5" providerId="ADAL" clId="{D04D41BF-02DA-437D-B15E-90D1B89ECD63}" dt="2019-10-14T12:08:26.063" v="1045" actId="20577"/>
        <pc:sldMkLst>
          <pc:docMk/>
          <pc:sldMk cId="1084567157" sldId="292"/>
        </pc:sldMkLst>
        <pc:spChg chg="mod">
          <ac:chgData name="Chandramouli, Devaki (Nokia - US/Dallas)" userId="ebf2a9f8-651b-4485-926f-9d93c0eafbc5" providerId="ADAL" clId="{D04D41BF-02DA-437D-B15E-90D1B89ECD63}" dt="2019-10-14T12:08:26.063" v="1045" actId="20577"/>
          <ac:spMkLst>
            <pc:docMk/>
            <pc:sldMk cId="1084567157" sldId="292"/>
            <ac:spMk id="5" creationId="{728917A4-5376-4C91-A5C7-B558121AD2A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10/14/2019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993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_Four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9C1B709-09CD-404B-B852-419096D068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D9B7F28-94B8-42B4-A97D-4EBCB20F67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AB4DD6D-9400-4306-8B75-2CFF920828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D6FBD4C-557B-402F-9039-EF287BD8EA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EF9DDB-0B87-42B5-98DF-391316BABF9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4931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6E85245-6EF4-4401-89A5-4E7398F482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CB4E99-5D9B-49EB-A80D-C2366451A6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E85245-6EF4-4401-89A5-4E7398F482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1961597-1BB1-4AC0-81C4-ECF117F5AF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799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652851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85524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2147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535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_Three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B478DF6-0668-488C-9E0C-4567E0DE8F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EC091DE-89A6-4271-8BB9-BAB40C67B3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D1772D9-E08D-420E-AB34-CCAC26D77F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D23F99-89E3-4290-B5FE-D72F99F36EA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495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_Three Column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D0874136-2C1C-4222-98DA-D238FBD9743F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2" name="Table Placeholder 2">
            <a:extLst>
              <a:ext uri="{FF2B5EF4-FFF2-40B4-BE49-F238E27FC236}">
                <a16:creationId xmlns:a16="http://schemas.microsoft.com/office/drawing/2014/main" id="{B9EA6A3E-9087-42C1-89A6-8204E100E361}"/>
              </a:ext>
            </a:extLst>
          </p:cNvPr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98BD97D8-C9D8-4E9B-90F2-C010D6EE811E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C81E09-B357-4439-BD31-02945978E3D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790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.png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85" r:id="rId2"/>
    <p:sldLayoutId id="2147483686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2AA385-0038-4284-8413-CF697BBC8CBE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20BA402-4DCA-4D3B-A03B-98DA80BAB253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nokia-my.sharepoint.com/personal/devaki_chandramouli_nokia_com/Documents/Documents/SA2%20Documents/SA2#135/Docs/S2-1909428.zip" TargetMode="External"/><Relationship Id="rId3" Type="http://schemas.openxmlformats.org/officeDocument/2006/relationships/hyperlink" Target="https://nokia-my.sharepoint.com/personal/devaki_chandramouli_nokia_com/Documents/Documents/SA2%20Documents/SA2#135/Docs/S2-1909069.zip" TargetMode="External"/><Relationship Id="rId7" Type="http://schemas.openxmlformats.org/officeDocument/2006/relationships/hyperlink" Target="https://nokia-my.sharepoint.com/personal/devaki_chandramouli_nokia_com/Documents/Documents/SA2%20Documents/SA2#135/Docs/S2-1909427.zip" TargetMode="External"/><Relationship Id="rId12" Type="http://schemas.openxmlformats.org/officeDocument/2006/relationships/hyperlink" Target="ftp://ftp.3gpp.org/tsg_sa/WG2_Arch/TSGS2_135_Split/Docs/S2-1909204.zip" TargetMode="External"/><Relationship Id="rId2" Type="http://schemas.openxmlformats.org/officeDocument/2006/relationships/hyperlink" Target="https://nokia-my.sharepoint.com/personal/devaki_chandramouli_nokia_com/Documents/Documents/SA2%20Documents/SA2#135/Docs/S2-190906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okia-my.sharepoint.com/personal/devaki_chandramouli_nokia_com/Documents/Documents/SA2%20Documents/SA2#135/Docs/S2-1909506.zip" TargetMode="External"/><Relationship Id="rId11" Type="http://schemas.openxmlformats.org/officeDocument/2006/relationships/hyperlink" Target="https://nokia-my.sharepoint.com/personal/devaki_chandramouli_nokia_com/Documents/Documents/SA2%20Documents/SA2#135/Docs/S2-1909398.zip" TargetMode="External"/><Relationship Id="rId5" Type="http://schemas.openxmlformats.org/officeDocument/2006/relationships/hyperlink" Target="https://nokia-my.sharepoint.com/personal/devaki_chandramouli_nokia_com/Documents/Documents/SA2%20Documents/SA2#135/Docs/S2-1909731.zip" TargetMode="External"/><Relationship Id="rId10" Type="http://schemas.openxmlformats.org/officeDocument/2006/relationships/hyperlink" Target="https://nokia-my.sharepoint.com/personal/devaki_chandramouli_nokia_com/Documents/Documents/SA2%20Documents/SA2#135/Docs/S2-1909397.zip" TargetMode="External"/><Relationship Id="rId4" Type="http://schemas.openxmlformats.org/officeDocument/2006/relationships/hyperlink" Target="https://nokia-my.sharepoint.com/personal/devaki_chandramouli_nokia_com/Documents/Documents/SA2%20Documents/SA2#135/Docs/S2-1909070.zip" TargetMode="External"/><Relationship Id="rId9" Type="http://schemas.openxmlformats.org/officeDocument/2006/relationships/hyperlink" Target="https://nokia-my.sharepoint.com/personal/devaki_chandramouli_nokia_com/Documents/Documents/SA2%20Documents/SA2#135/Docs/S2-1909396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nokia-my.sharepoint.com/personal/devaki_chandramouli_nokia_com/Documents/Documents/SA2%20Documents/SA2#135/Docs/S2-1909431.zip" TargetMode="External"/><Relationship Id="rId3" Type="http://schemas.openxmlformats.org/officeDocument/2006/relationships/hyperlink" Target="ftp://ftp.3gpp.org/tsg_sa/WG2_Arch/TSGS2_135_Split/Docs/S2-1909399.zip" TargetMode="External"/><Relationship Id="rId7" Type="http://schemas.openxmlformats.org/officeDocument/2006/relationships/hyperlink" Target="https://nokia-my.sharepoint.com/personal/devaki_chandramouli_nokia_com/Documents/Documents/SA2%20Documents/SA2#135/Docs/S2-1909430.zip" TargetMode="External"/><Relationship Id="rId12" Type="http://schemas.openxmlformats.org/officeDocument/2006/relationships/hyperlink" Target="file:///C:\Users\Samsung\Desktop\&#47928;&#49345;&#51456;\NW&#50629;&#47924;\20191014\10&#50900;%20SA2#135\Docs\S2-1909202.zip" TargetMode="External"/><Relationship Id="rId2" Type="http://schemas.openxmlformats.org/officeDocument/2006/relationships/hyperlink" Target="ftp://ftp.3gpp.org/tsg_sa/WG2_Arch/TSGS2_135_Split/Docs/S2-190893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okia-my.sharepoint.com/personal/devaki_chandramouli_nokia_com/Documents/Documents/SA2%20Documents/SA2#135/Docs/S2-1909429.zip" TargetMode="External"/><Relationship Id="rId11" Type="http://schemas.openxmlformats.org/officeDocument/2006/relationships/hyperlink" Target="https://nokia-my.sharepoint.com/personal/devaki_chandramouli_nokia_com/Documents/Documents/SA2%20Documents/SA2#135/Docs/S2-1909401.zip" TargetMode="External"/><Relationship Id="rId5" Type="http://schemas.openxmlformats.org/officeDocument/2006/relationships/hyperlink" Target="https://nokia-my.sharepoint.com/personal/devaki_chandramouli_nokia_com/Documents/Documents/SA2%20Documents/SA2#135/Docs/S2-1909737.zip" TargetMode="External"/><Relationship Id="rId10" Type="http://schemas.openxmlformats.org/officeDocument/2006/relationships/hyperlink" Target="https://nokia-my.sharepoint.com/personal/devaki_chandramouli_nokia_com/Documents/Documents/SA2%20Documents/SA2#135/Docs/S2-1909404.zip" TargetMode="External"/><Relationship Id="rId4" Type="http://schemas.openxmlformats.org/officeDocument/2006/relationships/hyperlink" Target="ftp://ftp.3gpp.org/tsg_sa/WG2_Arch/TSGS2_135_Split/Docs/S2-1909400.zip" TargetMode="External"/><Relationship Id="rId9" Type="http://schemas.openxmlformats.org/officeDocument/2006/relationships/hyperlink" Target="https://nokia-my.sharepoint.com/personal/devaki_chandramouli_nokia_com/Documents/Documents/SA2%20Documents/SA2#135/Docs/S2-1909403.zip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73AE4A4-F521-4B46-BB77-BDFFF6278B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Vertical_LAN</a:t>
            </a:r>
            <a:endParaRPr lang="en-US" dirty="0"/>
          </a:p>
          <a:p>
            <a:r>
              <a:rPr lang="en-US" dirty="0"/>
              <a:t>TSC drafting session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E748F3-52F3-4227-86AD-9C50826A62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dirty="0"/>
              <a:t>TSC drafting session</a:t>
            </a:r>
          </a:p>
          <a:p>
            <a:pPr lvl="0">
              <a:lnSpc>
                <a:spcPct val="100000"/>
              </a:lnSpc>
            </a:pPr>
            <a:r>
              <a:rPr lang="en-US" dirty="0"/>
              <a:t>Devaki Chandramouli</a:t>
            </a:r>
          </a:p>
          <a:p>
            <a:pPr lvl="0">
              <a:lnSpc>
                <a:spcPct val="100000"/>
              </a:lnSpc>
            </a:pPr>
            <a:r>
              <a:rPr lang="en-US" dirty="0"/>
              <a:t>14-10-2019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78866F-5820-452E-883A-ECAB295F1E9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GB" dirty="0">
                <a:cs typeface="Arial" panose="020B0604020202020204" pitchFamily="34" charset="0"/>
              </a:rPr>
              <a:t>&lt;Document ID: change ID in footer or remove&gt;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169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DCAC967-7D84-4D3F-B137-BF46BC343EA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DA1149-51A7-402C-B698-64A2233066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Bridge Management / LLDP Agent Support related papers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062A8C4-B76D-4396-B093-1B30620BFD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9184530"/>
              </p:ext>
            </p:extLst>
          </p:nvPr>
        </p:nvGraphicFramePr>
        <p:xfrm>
          <a:off x="417600" y="1147393"/>
          <a:ext cx="7642666" cy="35297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58486">
                  <a:extLst>
                    <a:ext uri="{9D8B030D-6E8A-4147-A177-3AD203B41FA5}">
                      <a16:colId xmlns:a16="http://schemas.microsoft.com/office/drawing/2014/main" val="2434756521"/>
                    </a:ext>
                  </a:extLst>
                </a:gridCol>
                <a:gridCol w="958486">
                  <a:extLst>
                    <a:ext uri="{9D8B030D-6E8A-4147-A177-3AD203B41FA5}">
                      <a16:colId xmlns:a16="http://schemas.microsoft.com/office/drawing/2014/main" val="3002864074"/>
                    </a:ext>
                  </a:extLst>
                </a:gridCol>
                <a:gridCol w="958486">
                  <a:extLst>
                    <a:ext uri="{9D8B030D-6E8A-4147-A177-3AD203B41FA5}">
                      <a16:colId xmlns:a16="http://schemas.microsoft.com/office/drawing/2014/main" val="2121111078"/>
                    </a:ext>
                  </a:extLst>
                </a:gridCol>
                <a:gridCol w="3342090">
                  <a:extLst>
                    <a:ext uri="{9D8B030D-6E8A-4147-A177-3AD203B41FA5}">
                      <a16:colId xmlns:a16="http://schemas.microsoft.com/office/drawing/2014/main" val="1162006680"/>
                    </a:ext>
                  </a:extLst>
                </a:gridCol>
                <a:gridCol w="1425118">
                  <a:extLst>
                    <a:ext uri="{9D8B030D-6E8A-4147-A177-3AD203B41FA5}">
                      <a16:colId xmlns:a16="http://schemas.microsoft.com/office/drawing/2014/main" val="1822418611"/>
                    </a:ext>
                  </a:extLst>
                </a:gridCol>
              </a:tblGrid>
              <a:tr h="3507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2"/>
                        </a:rPr>
                        <a:t>S2-1909068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DISCUSSION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Agreement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Completing Ethernet port management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Qualcomm Incorporated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637924035"/>
                  </a:ext>
                </a:extLst>
              </a:tr>
              <a:tr h="3507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3"/>
                        </a:rPr>
                        <a:t>S2-1909069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Approval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23.501 CR1747 (Rel-16, 'F'): Addressing open issues for Ethernet port management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Qualcomm Incorporated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499368863"/>
                  </a:ext>
                </a:extLst>
              </a:tr>
              <a:tr h="3507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4"/>
                        </a:rPr>
                        <a:t>S2-1909070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Approval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23.502 CR1729 (Rel-16, 'F'): Addressing open issues for Ethernet port management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Qualcomm Incorporated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242581157"/>
                  </a:ext>
                </a:extLst>
              </a:tr>
              <a:tr h="3507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5"/>
                        </a:rPr>
                        <a:t>S2-1909731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Approval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23.501 CR1885 (Rel-16, 'F'): 5GS Bridge Management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Nokia, Nokia Shanghai Bell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118796955"/>
                  </a:ext>
                </a:extLst>
              </a:tr>
              <a:tr h="3507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6"/>
                        </a:rPr>
                        <a:t>S2-1909506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Approval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23.501 CR1832 (Rel-16, 'F'): Address editor's notes on DS-TT topology discovery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Huawei, HiSilicon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698630170"/>
                  </a:ext>
                </a:extLst>
              </a:tr>
              <a:tr h="3507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7"/>
                        </a:rPr>
                        <a:t>S2-1909427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Approval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23.501 CR1814 (Rel-16, 'F'): Resolving the EN on the TT port neighbour discovery configuration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ZTE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662688412"/>
                  </a:ext>
                </a:extLst>
              </a:tr>
              <a:tr h="3507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8"/>
                        </a:rPr>
                        <a:t>S2-1909428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Approval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23.502 CR1805 (Rel-16, 'F'): clarification on the DS-TT port neighbour discovery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ZTE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6573067"/>
                  </a:ext>
                </a:extLst>
              </a:tr>
              <a:tr h="1867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9"/>
                        </a:rPr>
                        <a:t>S2-1909396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DISCUSSION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Agreement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General port model of the 5G bridge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Ericsson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780697513"/>
                  </a:ext>
                </a:extLst>
              </a:tr>
              <a:tr h="1867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10"/>
                        </a:rPr>
                        <a:t>S2-1909397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Approval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23.501 CR1803 (Rel-16, 'F'): Port model of the 5G bridge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Ericsson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408734227"/>
                  </a:ext>
                </a:extLst>
              </a:tr>
              <a:tr h="3507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11"/>
                        </a:rPr>
                        <a:t>S2-1909398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Approval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23.502 CR1802 (Rel-16, 'F'): Updates for port </a:t>
                      </a:r>
                      <a:r>
                        <a:rPr lang="en-GB" sz="900" dirty="0" err="1">
                          <a:effectLst/>
                        </a:rPr>
                        <a:t>modeling</a:t>
                      </a:r>
                      <a:r>
                        <a:rPr lang="en-GB" sz="900" dirty="0">
                          <a:effectLst/>
                        </a:rPr>
                        <a:t> of the 5G bridge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Ericsson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56789579"/>
                  </a:ext>
                </a:extLst>
              </a:tr>
              <a:tr h="3507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2"/>
                        </a:rPr>
                        <a:t>S2-1909204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Approval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23.501 CR1779 (Rel-16, 'B'): Clarification on Port management information exchange in 5GS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Samsung Electronics </a:t>
                      </a:r>
                      <a:r>
                        <a:rPr lang="en-GB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Polska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9965865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5097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C646BA0-4D17-453E-9374-77DEE967698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995E22-4560-490D-B197-ED34D59810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Bridge Management, LLDP Agent support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4A0E65-244C-43ED-985B-D14F5486EE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Open Issue #1 </a:t>
            </a:r>
            <a:r>
              <a:rPr lang="en-US" dirty="0"/>
              <a:t>– Should LLDP agent be supported in the DS-TT, NW-TT or both?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x-none" dirty="0"/>
              <a:t>Editor's note:	Whether both DS-TT and NW-TT or only NW-TT support Link layer connectivity discovery and reporting is FFS.</a:t>
            </a:r>
            <a:endParaRPr lang="en-US" dirty="0"/>
          </a:p>
          <a:p>
            <a:r>
              <a:rPr lang="en-US" dirty="0"/>
              <a:t> </a:t>
            </a:r>
          </a:p>
          <a:p>
            <a:r>
              <a:rPr lang="en-US" b="1" dirty="0"/>
              <a:t>Option #1:</a:t>
            </a:r>
            <a:r>
              <a:rPr lang="en-US" dirty="0"/>
              <a:t> Standards allows LLDP agent support in NW-TT only (S2-1909068-70 - QCOM) – </a:t>
            </a:r>
          </a:p>
          <a:p>
            <a:r>
              <a:rPr lang="en-US" dirty="0"/>
              <a:t>Supportive</a:t>
            </a:r>
            <a:r>
              <a:rPr lang="en-US" b="1" dirty="0"/>
              <a:t>: </a:t>
            </a:r>
            <a:r>
              <a:rPr lang="en-US" dirty="0"/>
              <a:t>E///, QCOM, </a:t>
            </a:r>
            <a:r>
              <a:rPr lang="en-US" dirty="0" err="1"/>
              <a:t>Mediatek</a:t>
            </a:r>
            <a:r>
              <a:rPr lang="en-US" dirty="0"/>
              <a:t>, Vivo</a:t>
            </a:r>
          </a:p>
          <a:p>
            <a:r>
              <a:rPr lang="en-US" dirty="0"/>
              <a:t>Objection: Huawei?</a:t>
            </a:r>
          </a:p>
          <a:p>
            <a:r>
              <a:rPr lang="en-US" b="1" dirty="0"/>
              <a:t>Option #2: </a:t>
            </a:r>
            <a:r>
              <a:rPr lang="en-US" dirty="0"/>
              <a:t>Standards allows LLDP agent support in either DS-TT or NW-TT (S2-1909506 - HUA, S2-1909731 – Nokia, S2-1909204 - Samsung, S2-1909427-28 – ZTE)</a:t>
            </a:r>
          </a:p>
          <a:p>
            <a:pPr marL="285750" indent="-285750">
              <a:buFontTx/>
              <a:buChar char="-"/>
            </a:pPr>
            <a:r>
              <a:rPr lang="en-US" dirty="0"/>
              <a:t>LLDP agent is Mandatory in NW-TT and DS-TT</a:t>
            </a:r>
          </a:p>
          <a:p>
            <a:pPr marL="285750" indent="-285750">
              <a:buFontTx/>
              <a:buChar char="-"/>
            </a:pPr>
            <a:r>
              <a:rPr lang="en-US" dirty="0"/>
              <a:t>Supportive: ZTE, HUA, Tencent, CATT</a:t>
            </a:r>
          </a:p>
          <a:p>
            <a:pPr marL="285750" indent="-285750">
              <a:buFontTx/>
              <a:buChar char="-"/>
            </a:pPr>
            <a:r>
              <a:rPr lang="en-US" dirty="0"/>
              <a:t>Objection: QCOM, Ericsson, </a:t>
            </a:r>
            <a:r>
              <a:rPr lang="en-US" dirty="0" err="1"/>
              <a:t>Mediatek</a:t>
            </a:r>
            <a:r>
              <a:rPr lang="en-US" dirty="0"/>
              <a:t>,</a:t>
            </a:r>
          </a:p>
          <a:p>
            <a:r>
              <a:rPr lang="en-US" b="1" dirty="0"/>
              <a:t>Option #3: </a:t>
            </a:r>
            <a:r>
              <a:rPr lang="en-US" dirty="0"/>
              <a:t>Mandatory in NW-TT for both sides and optionally in DS-TT. </a:t>
            </a:r>
          </a:p>
          <a:p>
            <a:pPr marL="285750" indent="-285750">
              <a:buFontTx/>
              <a:buChar char="-"/>
            </a:pPr>
            <a:r>
              <a:rPr lang="en-US" dirty="0"/>
              <a:t>Supportive: Samsung</a:t>
            </a:r>
          </a:p>
          <a:p>
            <a:pPr marL="285750" indent="-285750">
              <a:buFontTx/>
              <a:buChar char="-"/>
            </a:pPr>
            <a:r>
              <a:rPr lang="en-US" dirty="0"/>
              <a:t>Objection: None</a:t>
            </a:r>
          </a:p>
          <a:p>
            <a:r>
              <a:rPr lang="en-US" b="1" dirty="0"/>
              <a:t>Way forward:</a:t>
            </a:r>
          </a:p>
          <a:p>
            <a:r>
              <a:rPr lang="en-US" dirty="0"/>
              <a:t>- Current working assumption – Option 3/mandatory to support LLDP agent in NW-TT, Optional to support LLDP agent discovery in DS-TT. </a:t>
            </a:r>
          </a:p>
        </p:txBody>
      </p:sp>
    </p:spTree>
    <p:extLst>
      <p:ext uri="{BB962C8B-B14F-4D97-AF65-F5344CB8AC3E}">
        <p14:creationId xmlns:p14="http://schemas.microsoft.com/office/powerpoint/2010/main" val="2136071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0D9042D-EEBE-4991-A51E-5A9F0AD59D8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FA69B0-7227-4734-8972-6E5885EB9F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Ability of TSN AF to write DS-TT and NW-TT port neighbor discovery config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8917A4-5376-4C91-A5C7-B558121AD2A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hangingPunct="0"/>
            <a:r>
              <a:rPr lang="en-US" sz="1500" b="1" dirty="0">
                <a:solidFill>
                  <a:srgbClr val="FF0000"/>
                </a:solidFill>
              </a:rPr>
              <a:t>Open issue #2:</a:t>
            </a:r>
          </a:p>
          <a:p>
            <a:pPr hangingPunct="0"/>
            <a:r>
              <a:rPr lang="en-US" sz="1500" dirty="0"/>
              <a:t>Clause 5.28.3.1: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x-none" sz="1500" dirty="0"/>
              <a:t>Editor's note:	Whether TSN AF can write DS-TT and NW-TT port neighbour discovery configuration is FFS.</a:t>
            </a:r>
            <a:endParaRPr lang="en-US" sz="1500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x-none" sz="1500" dirty="0"/>
              <a:t>Editor's note:	Whether TSN AF needs to be able to read port management information and needs to be able to get port management capabilities is FFS. […]</a:t>
            </a:r>
            <a:endParaRPr lang="en-US" sz="1500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sz="1500" dirty="0"/>
          </a:p>
          <a:p>
            <a:pPr hangingPunct="0"/>
            <a:r>
              <a:rPr lang="en-US" sz="1500" b="1" dirty="0"/>
              <a:t>Option #1: </a:t>
            </a:r>
            <a:r>
              <a:rPr lang="en-GB" sz="1500" dirty="0"/>
              <a:t>The ability of TSN AF to write DS-TT and NW-TT port neighbour discovery configuration is essential to enable 5GS TSN bridge operators to provide the LLDP agent in DS-TT/NW-TT with their preferred local LLDP configuration.</a:t>
            </a:r>
            <a:r>
              <a:rPr lang="en-US" sz="1500" dirty="0"/>
              <a:t> (S2-1909068-70 - Qualcomm, S2-1909204 - Samsung, S2-1909731 - Nokia)</a:t>
            </a:r>
          </a:p>
          <a:p>
            <a:pPr hangingPunct="0"/>
            <a:r>
              <a:rPr lang="en-US" sz="1500" b="1" dirty="0"/>
              <a:t>Option #2: </a:t>
            </a:r>
            <a:r>
              <a:rPr lang="en-US" sz="1500" dirty="0"/>
              <a:t>??</a:t>
            </a:r>
          </a:p>
          <a:p>
            <a:pPr hangingPunct="0"/>
            <a:r>
              <a:rPr lang="en-US" sz="1500" b="1" dirty="0"/>
              <a:t>Way forward:</a:t>
            </a:r>
            <a:r>
              <a:rPr lang="en-US" sz="1500" dirty="0"/>
              <a:t> Option #1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567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96909E1-D581-409D-B4DF-7BFE6A5DAE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2B579C-7F29-4D82-B658-05130C56F6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Bridge Model and uplink PDU Session identification related papers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3F04D86-574F-4FB3-9B55-94D468D97F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627812"/>
              </p:ext>
            </p:extLst>
          </p:nvPr>
        </p:nvGraphicFramePr>
        <p:xfrm>
          <a:off x="558821" y="1284967"/>
          <a:ext cx="6718303" cy="32270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6757">
                  <a:extLst>
                    <a:ext uri="{9D8B030D-6E8A-4147-A177-3AD203B41FA5}">
                      <a16:colId xmlns:a16="http://schemas.microsoft.com/office/drawing/2014/main" val="263856721"/>
                    </a:ext>
                  </a:extLst>
                </a:gridCol>
                <a:gridCol w="566757">
                  <a:extLst>
                    <a:ext uri="{9D8B030D-6E8A-4147-A177-3AD203B41FA5}">
                      <a16:colId xmlns:a16="http://schemas.microsoft.com/office/drawing/2014/main" val="4144697086"/>
                    </a:ext>
                  </a:extLst>
                </a:gridCol>
                <a:gridCol w="566757">
                  <a:extLst>
                    <a:ext uri="{9D8B030D-6E8A-4147-A177-3AD203B41FA5}">
                      <a16:colId xmlns:a16="http://schemas.microsoft.com/office/drawing/2014/main" val="1516431611"/>
                    </a:ext>
                  </a:extLst>
                </a:gridCol>
                <a:gridCol w="3430508">
                  <a:extLst>
                    <a:ext uri="{9D8B030D-6E8A-4147-A177-3AD203B41FA5}">
                      <a16:colId xmlns:a16="http://schemas.microsoft.com/office/drawing/2014/main" val="861052087"/>
                    </a:ext>
                  </a:extLst>
                </a:gridCol>
                <a:gridCol w="1587524">
                  <a:extLst>
                    <a:ext uri="{9D8B030D-6E8A-4147-A177-3AD203B41FA5}">
                      <a16:colId xmlns:a16="http://schemas.microsoft.com/office/drawing/2014/main" val="76537036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 dirty="0">
                          <a:effectLst/>
                          <a:hlinkClick r:id="rId2"/>
                        </a:rPr>
                        <a:t>S2-1908939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CR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Approval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23.502 CR1699 (Rel-16, 'F'): Support for multiple ports on one DS-TT within one PDU Session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Huawei, </a:t>
                      </a:r>
                      <a:r>
                        <a:rPr lang="en-GB" sz="900" dirty="0" err="1">
                          <a:effectLst/>
                        </a:rPr>
                        <a:t>Hisilicon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9850198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S2-1909399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DISCUSSION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Agreement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Two 5GS bridge model interpretations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4445144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4"/>
                        </a:rPr>
                        <a:t>S2-1909400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23.501 CR1804 (Rel-16, 'F'): 5GS bridge model interpretation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519957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5"/>
                        </a:rPr>
                        <a:t>S2-1909737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23.501 CR1891 (Rel-16, 'F'): Addressing unique identification of PDU Session in the uplink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Nokia, Nokia Shanghai Bell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8750089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6"/>
                        </a:rPr>
                        <a:t>S2-1909429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DISCUSSION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Discussion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Discussion on configuration and scheduling on the 5G virtual bridge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ZTE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9944342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7"/>
                        </a:rPr>
                        <a:t>S2-1909430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23.501 CR1815 (Rel-16, 'F'): clarification on the Qos parameters mapping and TSCAI creation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ZTE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2347766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8"/>
                        </a:rPr>
                        <a:t>S2-1909431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23.502 CR1806 (Rel-16, 'F'): clarification on the Qos mapping, TSCAI creation and 5GS Bridge configuration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ZTE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440151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9"/>
                        </a:rPr>
                        <a:t>S2-1909403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DISCUSSION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Agreement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Solving EN on UL configuration issue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1742581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0"/>
                        </a:rPr>
                        <a:t>S2-1909404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23.501 CR1807 (Rel-16, 'F'): CR for UL configuration issue (missing)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2481910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1"/>
                        </a:rPr>
                        <a:t>S2-1909401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23.501 CR1805 (Rel-16, 'F'): Addressing EN on Traffic Forwarding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5583699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ko-KR" sz="900" b="1" u="sng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2"/>
                        </a:rPr>
                        <a:t>S2-1909202</a:t>
                      </a:r>
                      <a:endParaRPr lang="en-US" sz="900" b="1" u="sng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23.501 CR1777 (Rel-16, 'B'): Clarification on </a:t>
                      </a: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QoS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parameters mapping for 5GS Bridge configuration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Samsung Electronics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Polska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4026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B31F6A2-8277-4BC0-9C13-7F26698BC0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8F0C54-2089-49CB-8B3D-E203E52D66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Bridge Model and uplink PDU Session identification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9013C9-52FC-460E-A232-75857FFEF1F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en-US" sz="1500" b="1" dirty="0">
                <a:solidFill>
                  <a:srgbClr val="FF0000"/>
                </a:solidFill>
              </a:rPr>
              <a:t>Open issue #3:</a:t>
            </a:r>
          </a:p>
          <a:p>
            <a:pPr marL="285750" indent="-285750">
              <a:buFontTx/>
              <a:buChar char="-"/>
            </a:pPr>
            <a:r>
              <a:rPr lang="en-US" sz="1500" b="1" dirty="0"/>
              <a:t>Number of PDU Sessions supported per DS-TT port</a:t>
            </a:r>
          </a:p>
          <a:p>
            <a:endParaRPr lang="en-US" sz="1500" b="1" dirty="0"/>
          </a:p>
          <a:p>
            <a:r>
              <a:rPr lang="en-US" sz="1500" b="1" dirty="0"/>
              <a:t>Option #1: </a:t>
            </a:r>
            <a:r>
              <a:rPr lang="en-US" sz="1500" dirty="0"/>
              <a:t>Many ports per DS-TT per UPF (S2-1908939 - HUA)</a:t>
            </a:r>
          </a:p>
          <a:p>
            <a:r>
              <a:rPr lang="en-US" sz="1500" b="1" dirty="0"/>
              <a:t>Option #2:  </a:t>
            </a:r>
            <a:r>
              <a:rPr lang="en-US" sz="1500" dirty="0"/>
              <a:t>Unique PDU Session per port per DS-TT. (S2-1909400 – E///, S2-1909737 - Nokia)</a:t>
            </a:r>
          </a:p>
          <a:p>
            <a:endParaRPr lang="en-US" sz="1500" b="1" dirty="0"/>
          </a:p>
          <a:p>
            <a:r>
              <a:rPr lang="en-US" sz="1500" b="1" dirty="0"/>
              <a:t>Way forward:</a:t>
            </a:r>
          </a:p>
          <a:p>
            <a:r>
              <a:rPr lang="en-US" sz="1500" dirty="0"/>
              <a:t>- One PDU Session support per DS-TT port. </a:t>
            </a:r>
          </a:p>
        </p:txBody>
      </p:sp>
    </p:spTree>
    <p:extLst>
      <p:ext uri="{BB962C8B-B14F-4D97-AF65-F5344CB8AC3E}">
        <p14:creationId xmlns:p14="http://schemas.microsoft.com/office/powerpoint/2010/main" val="7203879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8999439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900A7D32-2456-461C-822E-8CF7BDA5E930}" vid="{1739F426-3B5A-4EAB-9968-604926955AA9}"/>
    </a:ext>
  </a:extLst>
</a:theme>
</file>

<file path=ppt/theme/theme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900A7D32-2456-461C-822E-8CF7BDA5E930}" vid="{8DCBB23F-4047-47FB-9A6E-B404176201C2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71557DAB-B924-4A1F-B433-499BA264D20A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416D58A7-784C-4A17-879F-57337D6D5A44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391E7E0B-8F1E-433D-B954-B7B320E1ABB0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A111A971-121D-4A56-9315-CB1A61A99E6C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4" ma:contentTypeDescription="Create a new document." ma:contentTypeScope="" ma:versionID="bab58d2366ceddfda893fee4738acd25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818f2dc9424407b5e0c88eff8e241277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/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5AIRPNAIUNRU-2028481721-2139</_dlc_DocId>
    <_dlc_DocIdUrl xmlns="71c5aaf6-e6ce-465b-b873-5148d2a4c105">
      <Url>https://nokia.sharepoint.com/sites/c5g/e2earch/_layouts/15/DocIdRedir.aspx?ID=5AIRPNAIUNRU-2028481721-2139</Url>
      <Description>5AIRPNAIUNRU-2028481721-2139</Description>
    </_dlc_DocIdUrl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6BE17682-4855-48A2-90A4-033C82C08EA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9E04EA5-A0BC-4CBD-9F34-CCCA79CD0C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DA694E9-6BE0-4FC7-9310-AF4974A80FC7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0089DFF3-AC12-4D5B-9D40-5BA8933256D6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12E8A448-65DE-44E8-AD84-1DC2579AB372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e0d6c333-3612-4d65-a7f4-5976eb42d46a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c67c731b-696e-4d20-8664-fee8943d9cc6"/>
    <ds:schemaRef ds:uri="71c5aaf6-e6ce-465b-b873-5148d2a4c105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Pure PowerPoint</Template>
  <TotalTime>997</TotalTime>
  <Words>603</Words>
  <Application>Microsoft Office PowerPoint</Application>
  <PresentationFormat>On-screen Show (16:9)</PresentationFormat>
  <Paragraphs>158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7</vt:i4>
      </vt:variant>
    </vt:vector>
  </HeadingPairs>
  <TitlesOfParts>
    <vt:vector size="20" baseType="lpstr">
      <vt:lpstr>Arial</vt:lpstr>
      <vt:lpstr>Calibri</vt:lpstr>
      <vt:lpstr>Calibri Light</vt:lpstr>
      <vt:lpstr>Nokia Pure Headline Light</vt:lpstr>
      <vt:lpstr>Nokia Pure Headline Ultra Light</vt:lpstr>
      <vt:lpstr>Nokia Pure Text</vt:lpstr>
      <vt:lpstr>Nokia Pure Text Light</vt:lpstr>
      <vt:lpstr>1 White Master</vt:lpstr>
      <vt:lpstr>1_c 2018 Nokia</vt:lpstr>
      <vt:lpstr>3_Blue</vt:lpstr>
      <vt:lpstr>4_Blue End Slide</vt:lpstr>
      <vt:lpstr>5_White End Slide</vt:lpstr>
      <vt:lpstr>6_Gray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Devaki Chandramouli</dc:creator>
  <cp:lastModifiedBy>Editor</cp:lastModifiedBy>
  <cp:revision>100</cp:revision>
  <dcterms:created xsi:type="dcterms:W3CDTF">2019-02-21T12:34:01Z</dcterms:created>
  <dcterms:modified xsi:type="dcterms:W3CDTF">2019-10-14T12:09:14Z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0x010100C17A4B69EF56E94C827924DC4B490231</vt:lpwstr>
  </property>
  <property fmtid="{D5CDD505-2E9C-101B-9397-08002B2CF9AE}" pid="3" name="_dlc_DocIdItemGuid">
    <vt:lpwstr>26007a48-3201-4183-bb0b-73013d254147</vt:lpwstr>
  </property>
  <property fmtid="{D5CDD505-2E9C-101B-9397-08002B2CF9AE}" pid="4" name="MSIP_Label_b1aa2129-79ec-42c0-bfac-e5b7a0374572_Enabled">
    <vt:lpwstr>True</vt:lpwstr>
  </property>
  <property fmtid="{D5CDD505-2E9C-101B-9397-08002B2CF9AE}" pid="5" name="MSIP_Label_b1aa2129-79ec-42c0-bfac-e5b7a0374572_SiteId">
    <vt:lpwstr>5d471751-9675-428d-917b-70f44f9630b0</vt:lpwstr>
  </property>
  <property fmtid="{D5CDD505-2E9C-101B-9397-08002B2CF9AE}" pid="6" name="MSIP_Label_b1aa2129-79ec-42c0-bfac-e5b7a0374572_Owner">
    <vt:lpwstr>devaki.chandramouli@nokia.com</vt:lpwstr>
  </property>
  <property fmtid="{D5CDD505-2E9C-101B-9397-08002B2CF9AE}" pid="7" name="MSIP_Label_b1aa2129-79ec-42c0-bfac-e5b7a0374572_SetDate">
    <vt:lpwstr>2019-10-13T20:31:10.9062641Z</vt:lpwstr>
  </property>
  <property fmtid="{D5CDD505-2E9C-101B-9397-08002B2CF9AE}" pid="8" name="MSIP_Label_b1aa2129-79ec-42c0-bfac-e5b7a0374572_Name">
    <vt:lpwstr>Public</vt:lpwstr>
  </property>
  <property fmtid="{D5CDD505-2E9C-101B-9397-08002B2CF9AE}" pid="9" name="MSIP_Label_b1aa2129-79ec-42c0-bfac-e5b7a0374572_Application">
    <vt:lpwstr>Microsoft Azure Information Protection</vt:lpwstr>
  </property>
  <property fmtid="{D5CDD505-2E9C-101B-9397-08002B2CF9AE}" pid="10" name="MSIP_Label_b1aa2129-79ec-42c0-bfac-e5b7a0374572_ActionId">
    <vt:lpwstr>cca3dd56-1627-4038-b8e3-915389978377</vt:lpwstr>
  </property>
  <property fmtid="{D5CDD505-2E9C-101B-9397-08002B2CF9AE}" pid="11" name="MSIP_Label_b1aa2129-79ec-42c0-bfac-e5b7a0374572_Extended_MSFT_Method">
    <vt:lpwstr>Manual</vt:lpwstr>
  </property>
  <property fmtid="{D5CDD505-2E9C-101B-9397-08002B2CF9AE}" pid="12" name="Sensitivity">
    <vt:lpwstr>Public</vt:lpwstr>
  </property>
  <property fmtid="{D5CDD505-2E9C-101B-9397-08002B2CF9AE}" pid="13" name="NSCPROP_SA">
    <vt:lpwstr>C:\Users\Samsung\Downloads\S2-190xxxx-TSC-draftingSession-v1.pptx</vt:lpwstr>
  </property>
</Properties>
</file>