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270" r:id="rId3"/>
    <p:sldId id="286" r:id="rId4"/>
    <p:sldId id="293" r:id="rId5"/>
    <p:sldId id="285" r:id="rId6"/>
    <p:sldId id="299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485" autoAdjust="0"/>
    <p:restoredTop sz="94660"/>
  </p:normalViewPr>
  <p:slideViewPr>
    <p:cSldViewPr>
      <p:cViewPr varScale="1">
        <p:scale>
          <a:sx n="65" d="100"/>
          <a:sy n="65" d="100"/>
        </p:scale>
        <p:origin x="20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30/11/2018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E5BD7-2F59-4F94-9718-F03F7C24282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204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30/11/2018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30/11/2018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30/11/2018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30/11/2018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30/11/2018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30/11/2018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EPC Dedicated Bearers for Ethernet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454656"/>
            <a:ext cx="7320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Vodafone, Qualcomm Inc., </a:t>
            </a:r>
            <a:r>
              <a:rPr lang="en-GB" dirty="0" err="1" smtClean="0"/>
              <a:t>MediaTek</a:t>
            </a:r>
            <a:r>
              <a:rPr lang="en-GB" dirty="0" smtClean="0"/>
              <a:t>, Telecom Italia, Cisco Systems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522825" y="413050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S2-1813344</a:t>
            </a:r>
            <a:endParaRPr lang="en-GB" dirty="0" smtClean="0"/>
          </a:p>
          <a:p>
            <a:pPr algn="r"/>
            <a:r>
              <a:rPr lang="en-GB" dirty="0" smtClean="0"/>
              <a:t>Rev of </a:t>
            </a:r>
            <a:r>
              <a:rPr lang="en-GB" dirty="0" smtClean="0"/>
              <a:t>S2-182493</a:t>
            </a:r>
            <a:endParaRPr lang="en-GB" dirty="0" smtClean="0"/>
          </a:p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Rationale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201249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3GPP’s ecosystem continues to expand to more than smartphones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parts of the world (see annex) might not be in 5GCore coverage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Small/Medium Enterprises in developed countries might not get dedicated in-building cells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Reasonable number of applications (machines) expected to only use Ethernet (without IP)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machines require </a:t>
            </a:r>
            <a:r>
              <a:rPr lang="en-US" sz="2000" dirty="0" err="1" smtClean="0"/>
              <a:t>QoS</a:t>
            </a:r>
            <a:r>
              <a:rPr lang="en-US" sz="2000" dirty="0" smtClean="0"/>
              <a:t> with some guarantees, e.g. a GBR bearer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EPC does not allow GBR bearers to be the default bearer.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ym typeface="Wingdings" panose="05000000000000000000" pitchFamily="2" charset="2"/>
              </a:rPr>
              <a:t> 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Dedicated bearer support for ‘Ethernet’ would be useful for EPC in </a:t>
            </a:r>
            <a:r>
              <a:rPr lang="en-US" sz="20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Rel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16</a:t>
            </a:r>
            <a:endParaRPr lang="en-US" sz="2000" b="1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215" y="3279708"/>
            <a:ext cx="5530215" cy="139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474523" y="4887372"/>
            <a:ext cx="8229600" cy="120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Release 15 situation summary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R15 5GCore maps its Ethernet PDN type to “Non-IP” in EPC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Any 5GCore Ethernet GFBR </a:t>
            </a:r>
            <a:r>
              <a:rPr lang="en-US" sz="1600" dirty="0" err="1" smtClean="0"/>
              <a:t>QoS</a:t>
            </a:r>
            <a:r>
              <a:rPr lang="en-US" sz="1600" dirty="0" smtClean="0"/>
              <a:t> Flows are mapped onto the Default PDN connection at mobility to EPC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Font typeface="Arial" pitchFamily="34" charset="0"/>
              <a:buNone/>
            </a:pPr>
            <a:endParaRPr lang="en-US" sz="1600" dirty="0" smtClean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R15 components that can be reused</a:t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smtClean="0"/>
              <a:t>TS 29.244 (clause 5.13) CUPS stage 3 provides support for a SMF to configure a UPF for Ethernet use</a:t>
            </a:r>
            <a:br>
              <a:rPr lang="en-US" sz="2000" dirty="0" smtClean="0"/>
            </a:br>
            <a:r>
              <a:rPr lang="en-US" sz="2000" dirty="0" smtClean="0"/>
              <a:t>- this would already be used by a 5G-Core capable UE needing an Ethernet PDN type that establishes PDN connectivity over EPC access.</a:t>
            </a:r>
          </a:p>
          <a:p>
            <a:endParaRPr lang="en-US" sz="2000" dirty="0" smtClean="0"/>
          </a:p>
          <a:p>
            <a:r>
              <a:rPr lang="en-US" sz="2000" dirty="0" smtClean="0"/>
              <a:t>In line with S2-1811560,</a:t>
            </a:r>
            <a:r>
              <a:rPr lang="en-GB" sz="2000" dirty="0" smtClean="0"/>
              <a:t> not </a:t>
            </a:r>
            <a:r>
              <a:rPr lang="en-GB" sz="2000" dirty="0"/>
              <a:t>change the EPC's PCC specs, but e.g. use APN to select a PGW-C that supports "SMF+PGW-C" functionality and the N7 interface (with Ethernet support) to the PCF </a:t>
            </a:r>
            <a:endParaRPr lang="en-US" sz="2000" dirty="0"/>
          </a:p>
          <a:p>
            <a:endParaRPr lang="en-GB" sz="2000" dirty="0" smtClean="0"/>
          </a:p>
          <a:p>
            <a:r>
              <a:rPr lang="en-GB" sz="2000" dirty="0" smtClean="0"/>
              <a:t>Use the (Release 5) ‘container functionality’ of the EPC Traffic Flow Template to carry Ethernet </a:t>
            </a:r>
            <a:r>
              <a:rPr lang="en-GB" sz="2000" dirty="0"/>
              <a:t>header TFTs </a:t>
            </a:r>
            <a:r>
              <a:rPr lang="en-GB" sz="2000" dirty="0" smtClean="0"/>
              <a:t>between </a:t>
            </a:r>
            <a:r>
              <a:rPr lang="en-GB" sz="2000" dirty="0"/>
              <a:t>PGW-C and </a:t>
            </a:r>
            <a:r>
              <a:rPr lang="en-GB" sz="2000" dirty="0" smtClean="0"/>
              <a:t>UE. This </a:t>
            </a:r>
            <a:r>
              <a:rPr lang="en-GB" sz="2000" dirty="0"/>
              <a:t>could be invisible to a VPLMN that supports R13 "non-IP</a:t>
            </a:r>
            <a:r>
              <a:rPr lang="en-GB" sz="2000" dirty="0" smtClean="0"/>
              <a:t>".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More </a:t>
            </a:r>
            <a:r>
              <a:rPr lang="it-IT" sz="2800" b="1" dirty="0" err="1" smtClean="0">
                <a:solidFill>
                  <a:srgbClr val="FF0000"/>
                </a:solidFill>
              </a:rPr>
              <a:t>detail</a:t>
            </a:r>
            <a:r>
              <a:rPr lang="it-IT" sz="2800" b="1" dirty="0" smtClean="0">
                <a:solidFill>
                  <a:srgbClr val="FF0000"/>
                </a:solidFill>
              </a:rPr>
              <a:t> on R15 Status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5386"/>
            <a:ext cx="8229600" cy="5112568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13 EPC supports “non-IP” PDN connections but there is very limited description of how these PDN connections could be used for Ethernet support.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15 5GCore supports “Ethernet” and “Unstructured” PDN connections and – at mobility with EPC – maps them to non-IP.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At handover/mobility, from 5GCore to EPC, dedicated bearers are not transferred.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24.301 clause 6.1.1 says that the network shall not initiate Dedicated Bearers for non-IP PDN connections -&gt; but UE support for an Ethernet TFT would be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36.323 (PDCP) has SDU Type specified, but probably only for </a:t>
            </a:r>
            <a:r>
              <a:rPr lang="en-US" sz="2100" dirty="0" err="1" smtClean="0"/>
              <a:t>SideLink</a:t>
            </a:r>
            <a:r>
              <a:rPr lang="en-US" sz="2100" dirty="0" smtClean="0"/>
              <a:t> (PC5)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36.413/38.413 indicate PDN type (Non-IP/Unstructured/Ethernet) to the RAN to disable Header Compression.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Packet filters are carried in the TFT in EPC and are specified in TS 24.008. The TFT is a container mechanism between UE and PDN-GW and e.g. is used for TS 24.229 Authentication Tokens.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7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Agree to draft TEI-16 EPC CRs for dedicated bearer support on EPC for 3GPP access</a:t>
            </a:r>
            <a:r>
              <a:rPr lang="en-GB" sz="2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Decide whether to use Non-IP PDN type in EPC, or, new EPC Ethernet PDN type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Allocate </a:t>
            </a:r>
            <a:r>
              <a:rPr lang="en-GB" sz="2000" dirty="0" smtClean="0"/>
              <a:t>1.5 </a:t>
            </a:r>
            <a:r>
              <a:rPr lang="en-GB" sz="2000" dirty="0" smtClean="0"/>
              <a:t>TU </a:t>
            </a:r>
            <a:r>
              <a:rPr lang="en-GB" sz="2000" dirty="0" smtClean="0"/>
              <a:t>spread over 2 meetings in </a:t>
            </a:r>
            <a:r>
              <a:rPr lang="en-GB" sz="2000" dirty="0" smtClean="0"/>
              <a:t>SA2 for this work.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r>
              <a:rPr lang="en-GB" sz="2000" dirty="0" smtClean="0"/>
              <a:t>d)  No RAN impact expected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90472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453</Words>
  <Application>Microsoft Office PowerPoint</Application>
  <PresentationFormat>On-screen Show (4:3)</PresentationFormat>
  <Paragraphs>59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</vt:lpstr>
      <vt:lpstr>Tema di Office</vt:lpstr>
      <vt:lpstr>EPC Dedicated Bearers for Ethernet </vt:lpstr>
      <vt:lpstr>Rationale</vt:lpstr>
      <vt:lpstr>R15 components that can be reused </vt:lpstr>
      <vt:lpstr>More detail on R15 Status</vt:lpstr>
      <vt:lpstr>Proposals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22</cp:lastModifiedBy>
  <cp:revision>178</cp:revision>
  <dcterms:created xsi:type="dcterms:W3CDTF">2017-01-26T10:38:39Z</dcterms:created>
  <dcterms:modified xsi:type="dcterms:W3CDTF">2018-11-30T01:01:07Z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