
<file path=[Content_Types].xml><?xml version="1.0" encoding="utf-8"?>
<Types xmlns="http://schemas.openxmlformats.org/package/2006/content-types">
  <Default Extension="png" ContentType="image/png"/>
  <Default Extension="vsd" ContentType="application/vnd.visio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47" r:id="rId1"/>
    <p:sldMasterId id="2147484185" r:id="rId2"/>
    <p:sldMasterId id="2147484194" r:id="rId3"/>
  </p:sldMasterIdLst>
  <p:notesMasterIdLst>
    <p:notesMasterId r:id="rId11"/>
  </p:notesMasterIdLst>
  <p:handoutMasterIdLst>
    <p:handoutMasterId r:id="rId12"/>
  </p:handoutMasterIdLst>
  <p:sldIdLst>
    <p:sldId id="880" r:id="rId4"/>
    <p:sldId id="917" r:id="rId5"/>
    <p:sldId id="922" r:id="rId6"/>
    <p:sldId id="921" r:id="rId7"/>
    <p:sldId id="919" r:id="rId8"/>
    <p:sldId id="913" r:id="rId9"/>
    <p:sldId id="920" r:id="rId10"/>
  </p:sldIdLst>
  <p:sldSz cx="12190413" cy="6859588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500" kern="1200">
        <a:solidFill>
          <a:schemeClr val="tx1"/>
        </a:solidFill>
        <a:latin typeface="FrutigerNext LT BlackCn" pitchFamily="34" charset="0"/>
        <a:ea typeface="MS PGothic" panose="020B0600070205080204" pitchFamily="34" charset="-128"/>
        <a:cs typeface="+mn-cs"/>
      </a:defRPr>
    </a:lvl1pPr>
    <a:lvl2pPr marL="460363" indent="142871" algn="l" rtl="0" eaLnBrk="0" fontAlgn="base" hangingPunct="0">
      <a:spcBef>
        <a:spcPct val="0"/>
      </a:spcBef>
      <a:spcAft>
        <a:spcPct val="0"/>
      </a:spcAft>
      <a:defRPr sz="2500" kern="1200">
        <a:solidFill>
          <a:schemeClr val="tx1"/>
        </a:solidFill>
        <a:latin typeface="FrutigerNext LT BlackCn" pitchFamily="34" charset="0"/>
        <a:ea typeface="MS PGothic" panose="020B0600070205080204" pitchFamily="34" charset="-128"/>
        <a:cs typeface="+mn-cs"/>
      </a:defRPr>
    </a:lvl2pPr>
    <a:lvl3pPr marL="925490" indent="287331" algn="l" rtl="0" eaLnBrk="0" fontAlgn="base" hangingPunct="0">
      <a:spcBef>
        <a:spcPct val="0"/>
      </a:spcBef>
      <a:spcAft>
        <a:spcPct val="0"/>
      </a:spcAft>
      <a:defRPr sz="2500" kern="1200">
        <a:solidFill>
          <a:schemeClr val="tx1"/>
        </a:solidFill>
        <a:latin typeface="FrutigerNext LT BlackCn" pitchFamily="34" charset="0"/>
        <a:ea typeface="MS PGothic" panose="020B0600070205080204" pitchFamily="34" charset="-128"/>
        <a:cs typeface="+mn-cs"/>
      </a:defRPr>
    </a:lvl3pPr>
    <a:lvl4pPr marL="1393790" indent="428615" algn="l" rtl="0" eaLnBrk="0" fontAlgn="base" hangingPunct="0">
      <a:spcBef>
        <a:spcPct val="0"/>
      </a:spcBef>
      <a:spcAft>
        <a:spcPct val="0"/>
      </a:spcAft>
      <a:defRPr sz="2500" kern="1200">
        <a:solidFill>
          <a:schemeClr val="tx1"/>
        </a:solidFill>
        <a:latin typeface="FrutigerNext LT BlackCn" pitchFamily="34" charset="0"/>
        <a:ea typeface="MS PGothic" panose="020B0600070205080204" pitchFamily="34" charset="-128"/>
        <a:cs typeface="+mn-cs"/>
      </a:defRPr>
    </a:lvl4pPr>
    <a:lvl5pPr marL="1858916" indent="573074" algn="l" rtl="0" eaLnBrk="0" fontAlgn="base" hangingPunct="0">
      <a:spcBef>
        <a:spcPct val="0"/>
      </a:spcBef>
      <a:spcAft>
        <a:spcPct val="0"/>
      </a:spcAft>
      <a:defRPr sz="2500" kern="1200">
        <a:solidFill>
          <a:schemeClr val="tx1"/>
        </a:solidFill>
        <a:latin typeface="FrutigerNext LT BlackCn" pitchFamily="34" charset="0"/>
        <a:ea typeface="MS PGothic" panose="020B0600070205080204" pitchFamily="34" charset="-128"/>
        <a:cs typeface="+mn-cs"/>
      </a:defRPr>
    </a:lvl5pPr>
    <a:lvl6pPr marL="2285943" algn="l" defTabSz="914377" rtl="0" eaLnBrk="1" latinLnBrk="0" hangingPunct="1">
      <a:defRPr sz="2500" kern="1200">
        <a:solidFill>
          <a:schemeClr val="tx1"/>
        </a:solidFill>
        <a:latin typeface="FrutigerNext LT BlackCn" pitchFamily="34" charset="0"/>
        <a:ea typeface="MS PGothic" panose="020B0600070205080204" pitchFamily="34" charset="-128"/>
        <a:cs typeface="+mn-cs"/>
      </a:defRPr>
    </a:lvl6pPr>
    <a:lvl7pPr marL="2743131" algn="l" defTabSz="914377" rtl="0" eaLnBrk="1" latinLnBrk="0" hangingPunct="1">
      <a:defRPr sz="2500" kern="1200">
        <a:solidFill>
          <a:schemeClr val="tx1"/>
        </a:solidFill>
        <a:latin typeface="FrutigerNext LT BlackCn" pitchFamily="34" charset="0"/>
        <a:ea typeface="MS PGothic" panose="020B0600070205080204" pitchFamily="34" charset="-128"/>
        <a:cs typeface="+mn-cs"/>
      </a:defRPr>
    </a:lvl7pPr>
    <a:lvl8pPr marL="3200320" algn="l" defTabSz="914377" rtl="0" eaLnBrk="1" latinLnBrk="0" hangingPunct="1">
      <a:defRPr sz="2500" kern="1200">
        <a:solidFill>
          <a:schemeClr val="tx1"/>
        </a:solidFill>
        <a:latin typeface="FrutigerNext LT BlackCn" pitchFamily="34" charset="0"/>
        <a:ea typeface="MS PGothic" panose="020B0600070205080204" pitchFamily="34" charset="-128"/>
        <a:cs typeface="+mn-cs"/>
      </a:defRPr>
    </a:lvl8pPr>
    <a:lvl9pPr marL="3657509" algn="l" defTabSz="914377" rtl="0" eaLnBrk="1" latinLnBrk="0" hangingPunct="1">
      <a:defRPr sz="2500" kern="1200">
        <a:solidFill>
          <a:schemeClr val="tx1"/>
        </a:solidFill>
        <a:latin typeface="FrutigerNext LT BlackCn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4">
          <p15:clr>
            <a:srgbClr val="A4A3A4"/>
          </p15:clr>
        </p15:guide>
        <p15:guide id="2" pos="60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" lastIdx="6" clrIdx="0"/>
  <p:cmAuthor id="2" name="LiuLiangLiang" initials="LLL" lastIdx="3" clrIdx="1"/>
  <p:cmAuthor id="3" name="Houjianxing (Johnson)" initials="H(" lastIdx="9" clrIdx="2">
    <p:extLst>
      <p:ext uri="{19B8F6BF-5375-455C-9EA6-DF929625EA0E}">
        <p15:presenceInfo xmlns:p15="http://schemas.microsoft.com/office/powerpoint/2012/main" userId="S-1-5-21-147214757-305610072-1517763936-1312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990000"/>
    <a:srgbClr val="FFFF00"/>
    <a:srgbClr val="FFCC99"/>
    <a:srgbClr val="C00000"/>
    <a:srgbClr val="FFB8B8"/>
    <a:srgbClr val="FF9900"/>
    <a:srgbClr val="E4BF62"/>
    <a:srgbClr val="FFCC66"/>
    <a:srgbClr val="B7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90" autoAdjust="0"/>
    <p:restoredTop sz="96429" autoAdjust="0"/>
  </p:normalViewPr>
  <p:slideViewPr>
    <p:cSldViewPr snapToObjects="1">
      <p:cViewPr varScale="1">
        <p:scale>
          <a:sx n="106" d="100"/>
          <a:sy n="106" d="100"/>
        </p:scale>
        <p:origin x="366" y="150"/>
      </p:cViewPr>
      <p:guideLst>
        <p:guide orient="horz" pos="644"/>
        <p:guide pos="60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80" d="100"/>
          <a:sy n="80" d="100"/>
        </p:scale>
        <p:origin x="-3222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59EC6F5E-001C-4433-A83C-F2246392ACF8}" type="datetimeFigureOut">
              <a:rPr lang="zh-CN" altLang="en-US"/>
              <a:pPr>
                <a:defRPr/>
              </a:pPr>
              <a:t>2018/11/20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338E65D-E4AB-4189-B4AF-B50108113C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8518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2588" y="685800"/>
            <a:ext cx="6092825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274444A-7CEF-40F5-BDA3-DB820894B43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896716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6036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2549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9379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5891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330728" algn="l" defTabSz="93229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96875" algn="l" defTabSz="93229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63021" algn="l" defTabSz="93229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29167" algn="l" defTabSz="93229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328058-29F7-46C6-8D38-03A129804023}" type="slidenum">
              <a:rPr lang="en-US" altLang="zh-CN" smtClean="0">
                <a:solidFill>
                  <a:prstClr val="black"/>
                </a:solidFill>
              </a:rPr>
              <a:pPr/>
              <a:t>1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9502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10539" y="5580825"/>
            <a:ext cx="884651" cy="821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3" descr="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17" y="783348"/>
            <a:ext cx="12188296" cy="3810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869841" y="326047"/>
            <a:ext cx="3680857" cy="386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3048" tIns="46523" rIns="93048" bIns="46523">
            <a:spAutoFit/>
          </a:bodyPr>
          <a:lstStyle/>
          <a:p>
            <a:pPr>
              <a:defRPr/>
            </a:pPr>
            <a:r>
              <a:rPr lang="en-US" altLang="zh-CN" sz="1900" dirty="0" smtClean="0">
                <a:solidFill>
                  <a:srgbClr val="000000"/>
                </a:solidFill>
                <a:latin typeface="Cambria Math" pitchFamily="18" charset="0"/>
                <a:ea typeface="Cambria Math" pitchFamily="18" charset="0"/>
              </a:rPr>
              <a:t>NFV</a:t>
            </a:r>
            <a:r>
              <a:rPr lang="zh-CN" altLang="en-US" sz="1900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研究部</a:t>
            </a:r>
            <a:r>
              <a:rPr lang="en-US" altLang="zh-CN" sz="1900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-</a:t>
            </a:r>
            <a:r>
              <a:rPr lang="zh-CN" altLang="en-US" sz="1900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激发活力、成就你我</a:t>
            </a:r>
            <a:endParaRPr lang="en-US" altLang="zh-CN" sz="1900" dirty="0" smtClean="0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 userDrawn="1"/>
        </p:nvSpPr>
        <p:spPr bwMode="auto">
          <a:xfrm>
            <a:off x="869842" y="6207511"/>
            <a:ext cx="2123123" cy="32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3048" tIns="46523" rIns="93048" bIns="46523">
            <a:spAutoFit/>
          </a:bodyPr>
          <a:lstStyle/>
          <a:p>
            <a:pPr>
              <a:defRPr/>
            </a:pPr>
            <a:r>
              <a:rPr lang="en-US" altLang="zh-CN" sz="1500" dirty="0">
                <a:solidFill>
                  <a:srgbClr val="000000"/>
                </a:solidFill>
                <a:latin typeface="FrutigerNext LT Bold" charset="0"/>
              </a:rPr>
              <a:t>HUAWEI </a:t>
            </a:r>
            <a:r>
              <a:rPr lang="en-US" altLang="zh-CN" sz="1500" dirty="0" smtClean="0">
                <a:solidFill>
                  <a:srgbClr val="000000"/>
                </a:solidFill>
                <a:latin typeface="FrutigerNext LT Bold" charset="0"/>
              </a:rPr>
              <a:t>Confidential </a:t>
            </a:r>
            <a:endParaRPr lang="en-US" altLang="zh-CN" sz="25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Text Box 20"/>
          <p:cNvSpPr txBox="1">
            <a:spLocks noChangeArrowheads="1"/>
          </p:cNvSpPr>
          <p:nvPr userDrawn="1"/>
        </p:nvSpPr>
        <p:spPr bwMode="auto">
          <a:xfrm>
            <a:off x="9661326" y="3984491"/>
            <a:ext cx="2004222" cy="32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8612" tIns="54304" rIns="108612" bIns="54304"/>
          <a:lstStyle/>
          <a:p>
            <a:pPr algn="ctr" eaLnBrk="1" hangingPunct="1">
              <a:lnSpc>
                <a:spcPct val="140000"/>
              </a:lnSpc>
              <a:defRPr/>
            </a:pPr>
            <a:r>
              <a:rPr lang="en-US" altLang="zh-CN" sz="1100" b="1" dirty="0">
                <a:solidFill>
                  <a:srgbClr val="FFFFFF"/>
                </a:solidFill>
                <a:latin typeface="FrutigerNext LT Medium" pitchFamily="34" charset="0"/>
                <a:ea typeface="黑体" pitchFamily="2" charset="-122"/>
              </a:rPr>
              <a:t>www.huawei.com</a:t>
            </a:r>
          </a:p>
        </p:txBody>
      </p:sp>
    </p:spTree>
    <p:extLst>
      <p:ext uri="{BB962C8B-B14F-4D97-AF65-F5344CB8AC3E}">
        <p14:creationId xmlns:p14="http://schemas.microsoft.com/office/powerpoint/2010/main" val="4449732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517388" y="165140"/>
            <a:ext cx="11155642" cy="888393"/>
          </a:xfrm>
        </p:spPr>
        <p:txBody>
          <a:bodyPr>
            <a:noAutofit/>
          </a:bodyPr>
          <a:lstStyle>
            <a:lvl1pPr marL="0" marR="0" indent="0" algn="l" defTabSz="914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01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dirty="0" smtClean="0"/>
              <a:t>Headline in Arial Regular 36 point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517388" y="1269561"/>
            <a:ext cx="11155642" cy="5032758"/>
          </a:xfrm>
        </p:spPr>
        <p:txBody>
          <a:bodyPr>
            <a:normAutofit/>
          </a:bodyPr>
          <a:lstStyle>
            <a:lvl1pPr marL="0" marR="0" indent="0" algn="l" defTabSz="91452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dirty="0" smtClean="0"/>
              <a:t>Copy text in Arial Regular 20 - 32 point </a:t>
            </a:r>
          </a:p>
        </p:txBody>
      </p:sp>
    </p:spTree>
    <p:extLst>
      <p:ext uri="{BB962C8B-B14F-4D97-AF65-F5344CB8AC3E}">
        <p14:creationId xmlns:p14="http://schemas.microsoft.com/office/powerpoint/2010/main" val="4441857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>
              <a:solidFill>
                <a:prstClr val="black"/>
              </a:solidFill>
            </a:endParaRPr>
          </a:p>
          <a:p>
            <a:pPr>
              <a:defRPr/>
            </a:pPr>
            <a:r>
              <a:rPr lang="de-DE" altLang="zh-CN">
                <a:solidFill>
                  <a:prstClr val="black"/>
                </a:solidFill>
              </a:rPr>
              <a:t>Page </a:t>
            </a:r>
            <a:fld id="{64889968-D8A0-4A1D-B155-303EB92D5F31}" type="slidenum">
              <a:rPr lang="de-DE" altLang="zh-CN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4234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0054" y="319166"/>
            <a:ext cx="11328633" cy="639911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890105"/>
      </p:ext>
    </p:extLst>
  </p:cSld>
  <p:clrMapOvr>
    <a:masterClrMapping/>
  </p:clrMapOvr>
  <p:transition advClick="0" advTm="8000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0054" y="319166"/>
            <a:ext cx="11328633" cy="639911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6336984"/>
      </p:ext>
    </p:extLst>
  </p:cSld>
  <p:clrMapOvr>
    <a:masterClrMapping/>
  </p:clrMapOvr>
  <p:transition advClick="0" advTm="8000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9DCA95D7-E7E8-4BF3-B49C-AA950EAD89CC}" type="slidenum">
              <a:rPr lang="de-DE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6522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0897" y="336891"/>
            <a:ext cx="10453536" cy="75984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07" tIns="45703" rIns="91407" bIns="45703" numCol="1" anchor="ctr" anchorCtr="0" compatLnSpc="1">
            <a:prstTxWarp prst="textNoShape">
              <a:avLst/>
            </a:prstTxWarp>
          </a:bodyPr>
          <a:lstStyle>
            <a:lvl1pPr marL="0" indent="0">
              <a:buFont typeface="Arial" pitchFamily="34" charset="0"/>
              <a:buNone/>
              <a:defRPr lang="zh-CN" altLang="en-US" sz="3998" b="0" dirty="0">
                <a:solidFill>
                  <a:schemeClr val="tx2"/>
                </a:solidFill>
                <a:latin typeface="FrutigerNext LT Light" pitchFamily="34" charset="0"/>
                <a:ea typeface="黑体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4276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0749" y="274702"/>
            <a:ext cx="10971689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253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0777" y="142927"/>
            <a:ext cx="10984384" cy="82492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624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6"/>
          <p:cNvSpPr>
            <a:spLocks noChangeArrowheads="1"/>
          </p:cNvSpPr>
          <p:nvPr userDrawn="1"/>
        </p:nvSpPr>
        <p:spPr bwMode="auto">
          <a:xfrm>
            <a:off x="11504881" y="6379943"/>
            <a:ext cx="685532" cy="462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defTabSz="783911">
              <a:lnSpc>
                <a:spcPct val="85000"/>
              </a:lnSpc>
            </a:pPr>
            <a:endParaRPr lang="de-DE" sz="1000" b="1" dirty="0">
              <a:solidFill>
                <a:srgbClr val="000000"/>
              </a:solidFill>
              <a:latin typeface="FrutigerNext LT Light" pitchFamily="34" charset="0"/>
            </a:endParaRPr>
          </a:p>
          <a:p>
            <a:pPr defTabSz="783911">
              <a:lnSpc>
                <a:spcPct val="85000"/>
              </a:lnSpc>
            </a:pPr>
            <a:r>
              <a:rPr lang="de-DE" sz="1000" b="1" dirty="0">
                <a:solidFill>
                  <a:srgbClr val="000000"/>
                </a:solidFill>
                <a:latin typeface="FrutigerNext LT Light" pitchFamily="34" charset="0"/>
              </a:rPr>
              <a:t>Page </a:t>
            </a:r>
            <a:fld id="{E68EC476-442B-4BB7-9603-F1440C241F3D}" type="slidenum">
              <a:rPr lang="de-DE" sz="1000" b="1">
                <a:solidFill>
                  <a:srgbClr val="000000"/>
                </a:solidFill>
                <a:latin typeface="FrutigerNext LT Light" pitchFamily="34" charset="0"/>
              </a:rPr>
              <a:pPr defTabSz="783911">
                <a:lnSpc>
                  <a:spcPct val="85000"/>
                </a:lnSpc>
              </a:pPr>
              <a:t>‹#›</a:t>
            </a:fld>
            <a:endParaRPr lang="en-GB" sz="1000" b="1" dirty="0">
              <a:solidFill>
                <a:srgbClr val="000000"/>
              </a:solidFill>
              <a:latin typeface="FrutigerNext LT Light" pitchFamily="34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 userDrawn="1"/>
        </p:nvSpPr>
        <p:spPr bwMode="auto">
          <a:xfrm>
            <a:off x="856164" y="6470465"/>
            <a:ext cx="3169695" cy="215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en-US" altLang="zh-CN" sz="1399" b="1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FrutigerNext LT Light" pitchFamily="34" charset="0"/>
                <a:ea typeface="MS PGothic" pitchFamily="34" charset="-128"/>
              </a:rPr>
              <a:t>HUAWEI TECHNOLOGIES CO.</a:t>
            </a:r>
            <a:r>
              <a:rPr lang="zh-CN" altLang="en-US" sz="1399" b="1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FrutigerNext LT Light" pitchFamily="34" charset="0"/>
                <a:ea typeface="MS PGothic" pitchFamily="34" charset="-128"/>
              </a:rPr>
              <a:t>，</a:t>
            </a:r>
            <a:r>
              <a:rPr lang="en-US" altLang="zh-CN" sz="1399" b="1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FrutigerNext LT Light" pitchFamily="34" charset="0"/>
                <a:ea typeface="MS PGothic" pitchFamily="34" charset="-128"/>
              </a:rPr>
              <a:t>LTD.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3593" y="279097"/>
            <a:ext cx="10843151" cy="554126"/>
          </a:xfrm>
          <a:prstGeom prst="rect">
            <a:avLst/>
          </a:prstGeom>
        </p:spPr>
        <p:txBody>
          <a:bodyPr tIns="0" rIns="0" bIns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599" b="1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91259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403" y="326043"/>
            <a:ext cx="10175609" cy="872270"/>
          </a:xfrm>
          <a:prstGeom prst="rect">
            <a:avLst/>
          </a:prstGeom>
        </p:spPr>
        <p:txBody>
          <a:bodyPr lIns="91428" tIns="45714" rIns="91428" bIns="4571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362" y="1600578"/>
            <a:ext cx="5409675" cy="4527011"/>
          </a:xfrm>
          <a:prstGeom prst="rect">
            <a:avLst/>
          </a:prstGeom>
        </p:spPr>
        <p:txBody>
          <a:bodyPr lIns="91428" tIns="45714" rIns="91428" bIns="45714"/>
          <a:lstStyle>
            <a:lvl1pPr>
              <a:defRPr sz="2742"/>
            </a:lvl1pPr>
            <a:lvl2pPr>
              <a:defRPr sz="2314"/>
            </a:lvl2pPr>
            <a:lvl3pPr>
              <a:defRPr sz="1971"/>
            </a:lvl3pPr>
            <a:lvl4pPr>
              <a:defRPr sz="1629"/>
            </a:lvl4pPr>
            <a:lvl5pPr>
              <a:defRPr sz="1629"/>
            </a:lvl5pPr>
            <a:lvl6pPr>
              <a:defRPr sz="1629"/>
            </a:lvl6pPr>
            <a:lvl7pPr>
              <a:defRPr sz="1629"/>
            </a:lvl7pPr>
            <a:lvl8pPr>
              <a:defRPr sz="1629"/>
            </a:lvl8pPr>
            <a:lvl9pPr>
              <a:defRPr sz="1629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1384" y="1600578"/>
            <a:ext cx="5409675" cy="4527011"/>
          </a:xfrm>
          <a:prstGeom prst="rect">
            <a:avLst/>
          </a:prstGeom>
        </p:spPr>
        <p:txBody>
          <a:bodyPr lIns="91428" tIns="45714" rIns="91428" bIns="45714"/>
          <a:lstStyle>
            <a:lvl1pPr>
              <a:defRPr sz="2742"/>
            </a:lvl1pPr>
            <a:lvl2pPr>
              <a:defRPr sz="2314"/>
            </a:lvl2pPr>
            <a:lvl3pPr>
              <a:defRPr sz="1971"/>
            </a:lvl3pPr>
            <a:lvl4pPr>
              <a:defRPr sz="1629"/>
            </a:lvl4pPr>
            <a:lvl5pPr>
              <a:defRPr sz="1629"/>
            </a:lvl5pPr>
            <a:lvl6pPr>
              <a:defRPr sz="1629"/>
            </a:lvl6pPr>
            <a:lvl7pPr>
              <a:defRPr sz="1629"/>
            </a:lvl7pPr>
            <a:lvl8pPr>
              <a:defRPr sz="1629"/>
            </a:lvl8pPr>
            <a:lvl9pPr>
              <a:defRPr sz="1629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80382" y="6491204"/>
            <a:ext cx="2795752" cy="200102"/>
          </a:xfrm>
          <a:prstGeom prst="rect">
            <a:avLst/>
          </a:prstGeom>
        </p:spPr>
        <p:txBody>
          <a:bodyPr lIns="91428" tIns="45714" rIns="91428" bIns="45714"/>
          <a:lstStyle>
            <a:lvl1pPr>
              <a:defRPr/>
            </a:lvl1pPr>
          </a:lstStyle>
          <a:p>
            <a:pPr eaLnBrk="1" hangingPunct="1"/>
            <a:endParaRPr lang="de-DE" sz="1799" b="1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  <a:p>
            <a:pPr eaLnBrk="1" hangingPunct="1"/>
            <a:r>
              <a:rPr lang="de-DE" sz="1799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Page </a:t>
            </a:r>
            <a:fld id="{F762FCBC-5645-4638-87ED-016E56572AA2}" type="slidenum">
              <a:rPr lang="de-DE" sz="1799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pPr eaLnBrk="1" hangingPunct="1"/>
              <a:t>‹#›</a:t>
            </a:fld>
            <a:endParaRPr lang="en-GB" sz="1799" b="1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977712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9625" y="1317073"/>
            <a:ext cx="10751267" cy="480998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7904730" y="6402282"/>
            <a:ext cx="1409517" cy="388663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3BAE95-1A6C-457B-8128-8A4E478577BE}" type="datetime1">
              <a:rPr lang="zh-CN" altLang="en-US" smtClean="0">
                <a:solidFill>
                  <a:srgbClr val="000000"/>
                </a:solidFill>
              </a:rPr>
              <a:pPr>
                <a:defRPr/>
              </a:pPr>
              <a:t>2018/11/20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7909836" y="6362379"/>
            <a:ext cx="945808" cy="323149"/>
          </a:xfrm>
          <a:prstGeom prst="rect">
            <a:avLst/>
          </a:prstGeom>
        </p:spPr>
        <p:txBody>
          <a:bodyPr wrap="none" lIns="91426" tIns="45712" rIns="91426" bIns="45712">
            <a:spAutoFit/>
          </a:bodyPr>
          <a:lstStyle/>
          <a:p>
            <a:r>
              <a:rPr lang="en-US" altLang="zh-CN" sz="15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Page</a:t>
            </a:r>
            <a:r>
              <a:rPr lang="en-US" altLang="zh-CN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735507DB-D848-4353-B6E8-221F2BF21F5B}" type="slidenum">
              <a:rPr lang="zh-CN" altLang="en-US" sz="15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‹#›</a:t>
            </a:fld>
            <a:endParaRPr lang="zh-CN" altLang="en-US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5980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0746" y="274724"/>
            <a:ext cx="10971688" cy="822833"/>
          </a:xfrm>
          <a:prstGeom prst="rect">
            <a:avLst/>
          </a:prstGeom>
        </p:spPr>
        <p:txBody>
          <a:bodyPr lIns="91409" tIns="45704" rIns="91409" bIns="45704" anchor="ctr"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55072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9625" y="1317073"/>
            <a:ext cx="10751267" cy="480998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7904730" y="6402282"/>
            <a:ext cx="1409517" cy="3886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3BAE95-1A6C-457B-8128-8A4E478577BE}" type="datetime1">
              <a:rPr lang="zh-CN" altLang="en-US" smtClean="0">
                <a:solidFill>
                  <a:srgbClr val="000000"/>
                </a:solidFill>
              </a:rPr>
              <a:pPr>
                <a:defRPr/>
              </a:pPr>
              <a:t>2018/11/20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7909836" y="6362379"/>
            <a:ext cx="945808" cy="323149"/>
          </a:xfrm>
          <a:prstGeom prst="rect">
            <a:avLst/>
          </a:prstGeom>
        </p:spPr>
        <p:txBody>
          <a:bodyPr wrap="none" lIns="91426" tIns="45712" rIns="91426" bIns="45712">
            <a:spAutoFit/>
          </a:bodyPr>
          <a:lstStyle/>
          <a:p>
            <a:r>
              <a:rPr lang="en-US" altLang="zh-CN" sz="15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Page</a:t>
            </a:r>
            <a:r>
              <a:rPr lang="en-US" altLang="zh-CN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735507DB-D848-4353-B6E8-221F2BF21F5B}" type="slidenum">
              <a:rPr lang="zh-CN" altLang="en-US" sz="15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‹#›</a:t>
            </a:fld>
            <a:endParaRPr lang="zh-CN" altLang="en-US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829625" y="97389"/>
            <a:ext cx="10751267" cy="73888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650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76" y="4408377"/>
            <a:ext cx="10362395" cy="1362391"/>
          </a:xfrm>
        </p:spPr>
        <p:txBody>
          <a:bodyPr anchor="t"/>
          <a:lstStyle>
            <a:lvl1pPr algn="l">
              <a:defRPr sz="41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76" y="2907160"/>
            <a:ext cx="10362395" cy="1501216"/>
          </a:xfrm>
        </p:spPr>
        <p:txBody>
          <a:bodyPr anchor="b"/>
          <a:lstStyle>
            <a:lvl1pPr marL="0" indent="0">
              <a:buNone/>
              <a:defRPr sz="2000"/>
            </a:lvl1pPr>
            <a:lvl2pPr marL="465595" indent="0">
              <a:buNone/>
              <a:defRPr sz="1900"/>
            </a:lvl2pPr>
            <a:lvl3pPr marL="931191" indent="0">
              <a:buNone/>
              <a:defRPr sz="1600"/>
            </a:lvl3pPr>
            <a:lvl4pPr marL="1396784" indent="0">
              <a:buNone/>
              <a:defRPr sz="1500"/>
            </a:lvl4pPr>
            <a:lvl5pPr marL="1862380" indent="0">
              <a:buNone/>
              <a:defRPr sz="1500"/>
            </a:lvl5pPr>
            <a:lvl6pPr marL="2327975" indent="0">
              <a:buNone/>
              <a:defRPr sz="1500"/>
            </a:lvl6pPr>
            <a:lvl7pPr marL="2793569" indent="0">
              <a:buNone/>
              <a:defRPr sz="1500"/>
            </a:lvl7pPr>
            <a:lvl8pPr marL="3259164" indent="0">
              <a:buNone/>
              <a:defRPr sz="1500"/>
            </a:lvl8pPr>
            <a:lvl9pPr marL="3724758" indent="0">
              <a:buNone/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矩形 5"/>
          <p:cNvSpPr/>
          <p:nvPr userDrawn="1"/>
        </p:nvSpPr>
        <p:spPr>
          <a:xfrm>
            <a:off x="7909836" y="6362379"/>
            <a:ext cx="945808" cy="323149"/>
          </a:xfrm>
          <a:prstGeom prst="rect">
            <a:avLst/>
          </a:prstGeom>
        </p:spPr>
        <p:txBody>
          <a:bodyPr wrap="none" lIns="91426" tIns="45712" rIns="91426" bIns="45712">
            <a:spAutoFit/>
          </a:bodyPr>
          <a:lstStyle/>
          <a:p>
            <a:r>
              <a:rPr lang="en-US" altLang="zh-CN" sz="15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Page</a:t>
            </a:r>
            <a:r>
              <a:rPr lang="en-US" altLang="zh-CN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735507DB-D848-4353-B6E8-221F2BF21F5B}" type="slidenum">
              <a:rPr lang="zh-CN" altLang="en-US" sz="15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‹#›</a:t>
            </a:fld>
            <a:endParaRPr lang="zh-CN" altLang="en-US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31700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828776" y="1600571"/>
            <a:ext cx="10752299" cy="4526784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7904730" y="6402282"/>
            <a:ext cx="1409517" cy="388663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7B381E-AEBD-4857-BC7B-FD1975BACE3E}" type="datetime1">
              <a:rPr lang="zh-CN" altLang="en-US" smtClean="0">
                <a:solidFill>
                  <a:srgbClr val="000000"/>
                </a:solidFill>
              </a:rPr>
              <a:pPr>
                <a:defRPr/>
              </a:pPr>
              <a:t>2018/11/20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7909836" y="6362379"/>
            <a:ext cx="945808" cy="323149"/>
          </a:xfrm>
          <a:prstGeom prst="rect">
            <a:avLst/>
          </a:prstGeom>
        </p:spPr>
        <p:txBody>
          <a:bodyPr wrap="none" lIns="91426" tIns="45712" rIns="91426" bIns="45712">
            <a:spAutoFit/>
          </a:bodyPr>
          <a:lstStyle/>
          <a:p>
            <a:r>
              <a:rPr lang="en-US" altLang="zh-CN" sz="15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Page</a:t>
            </a:r>
            <a:r>
              <a:rPr lang="en-US" altLang="zh-CN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735507DB-D848-4353-B6E8-221F2BF21F5B}" type="slidenum">
              <a:rPr lang="zh-CN" altLang="en-US" sz="15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‹#›</a:t>
            </a:fld>
            <a:endParaRPr lang="zh-CN" altLang="en-US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2235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9625" y="97389"/>
            <a:ext cx="10751267" cy="73888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7909836" y="6362379"/>
            <a:ext cx="945808" cy="323149"/>
          </a:xfrm>
          <a:prstGeom prst="rect">
            <a:avLst/>
          </a:prstGeom>
        </p:spPr>
        <p:txBody>
          <a:bodyPr wrap="none" lIns="91426" tIns="45712" rIns="91426" bIns="45712">
            <a:spAutoFit/>
          </a:bodyPr>
          <a:lstStyle/>
          <a:p>
            <a:r>
              <a:rPr lang="en-US" altLang="zh-CN" sz="15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Page</a:t>
            </a:r>
            <a:r>
              <a:rPr lang="en-US" altLang="zh-CN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735507DB-D848-4353-B6E8-221F2BF21F5B}" type="slidenum">
              <a:rPr lang="zh-CN" altLang="en-US" sz="15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‹#›</a:t>
            </a:fld>
            <a:endParaRPr lang="zh-CN" altLang="en-US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23359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1" y="76219"/>
            <a:ext cx="10971372" cy="614505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8480391" y="6491212"/>
            <a:ext cx="2795752" cy="45571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62216D-1EC0-4643-A39E-52EA1E105F4B}" type="datetimeFigureOut">
              <a:rPr lang="en-US"/>
              <a:pPr>
                <a:defRPr/>
              </a:pPr>
              <a:t>11/20/2018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058" y="6357824"/>
            <a:ext cx="3860297" cy="366268"/>
          </a:xfrm>
          <a:prstGeom prst="rect">
            <a:avLst/>
          </a:prstGeom>
        </p:spPr>
        <p:txBody>
          <a:bodyPr lIns="145151" tIns="72576" rIns="145151" bIns="72576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6463" y="6357824"/>
            <a:ext cx="2844430" cy="366268"/>
          </a:xfrm>
          <a:prstGeom prst="rect">
            <a:avLst/>
          </a:prstGeom>
        </p:spPr>
        <p:txBody>
          <a:bodyPr lIns="145151" tIns="72576" rIns="145151" bIns="72576"/>
          <a:lstStyle>
            <a:lvl1pPr>
              <a:defRPr/>
            </a:lvl1pPr>
          </a:lstStyle>
          <a:p>
            <a:pPr>
              <a:defRPr/>
            </a:pPr>
            <a:fld id="{0CFD60E8-EE00-4E49-896F-B351733710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357" y="325516"/>
            <a:ext cx="10635027" cy="871739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357" y="1629155"/>
            <a:ext cx="10635027" cy="4195146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5253380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ctrTitle" hasCustomPrompt="1"/>
          </p:nvPr>
        </p:nvSpPr>
        <p:spPr>
          <a:xfrm>
            <a:off x="552755" y="188914"/>
            <a:ext cx="11012922" cy="720725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12189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99" b="0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altLang="zh-CN" dirty="0" smtClean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4151474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7907424" y="6403875"/>
            <a:ext cx="1409150" cy="45571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eaLnBrk="1" hangingPunct="1">
              <a:defRPr/>
            </a:pPr>
            <a:endParaRPr lang="de-DE" altLang="zh-CN" sz="1799">
              <a:solidFill>
                <a:srgbClr val="000000"/>
              </a:solidFill>
              <a:latin typeface="Calibri" pitchFamily="34" charset="0"/>
              <a:ea typeface="宋体" charset="-122"/>
            </a:endParaRPr>
          </a:p>
          <a:p>
            <a:pPr eaLnBrk="1" hangingPunct="1">
              <a:defRPr/>
            </a:pPr>
            <a:r>
              <a:rPr lang="de-DE" altLang="zh-CN" sz="1799">
                <a:solidFill>
                  <a:srgbClr val="000000"/>
                </a:solidFill>
                <a:latin typeface="Calibri" pitchFamily="34" charset="0"/>
                <a:ea typeface="宋体" charset="-122"/>
              </a:rPr>
              <a:t>Page </a:t>
            </a:r>
            <a:fld id="{447591E1-FED9-4F62-B460-2C4F9E0AC0D2}" type="slidenum">
              <a:rPr lang="de-DE" altLang="zh-CN" sz="1799">
                <a:solidFill>
                  <a:srgbClr val="000000"/>
                </a:solidFill>
                <a:latin typeface="Calibri" pitchFamily="34" charset="0"/>
                <a:ea typeface="宋体" charset="-122"/>
              </a:rPr>
              <a:pPr eaLnBrk="1" hangingPunct="1">
                <a:defRPr/>
              </a:pPr>
              <a:t>‹#›</a:t>
            </a:fld>
            <a:endParaRPr lang="en-GB" altLang="zh-CN" sz="1799">
              <a:solidFill>
                <a:srgbClr val="000000"/>
              </a:solidFill>
              <a:latin typeface="Calibri" pitchFamily="34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47035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10" Type="http://schemas.openxmlformats.org/officeDocument/2006/relationships/image" Target="../media/image7.png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29625" y="97389"/>
            <a:ext cx="10751267" cy="73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9796" tIns="34896" rIns="69796" bIns="3489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29625" y="1600578"/>
            <a:ext cx="10751267" cy="4526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9796" tIns="34896" rIns="69796" bIns="3489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pic>
        <p:nvPicPr>
          <p:cNvPr id="3076" name="Picture 7" descr="7"/>
          <p:cNvPicPr>
            <a:picLocks noChangeAspect="1" noChangeArrowheads="1"/>
          </p:cNvPicPr>
          <p:nvPr userDrawn="1"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" y="6222329"/>
            <a:ext cx="12188297" cy="637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1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904730" y="6402282"/>
            <a:ext cx="1409517" cy="1103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85000"/>
              </a:lnSpc>
              <a:defRPr sz="1200">
                <a:latin typeface="FrutigerNext LT Medium" pitchFamily="34" charset="0"/>
              </a:defRPr>
            </a:lvl1pPr>
          </a:lstStyle>
          <a:p>
            <a:pPr>
              <a:defRPr/>
            </a:pPr>
            <a:fld id="{C2BA34BC-7F66-412E-805B-F2AE09BBA29B}" type="datetime1">
              <a:rPr lang="zh-CN" altLang="en-US" smtClean="0">
                <a:solidFill>
                  <a:srgbClr val="000000"/>
                </a:solidFill>
              </a:rPr>
              <a:pPr>
                <a:defRPr/>
              </a:pPr>
              <a:t>2018/11/20</a:t>
            </a:fld>
            <a:endParaRPr lang="en-GB">
              <a:solidFill>
                <a:srgbClr val="000000"/>
              </a:solidFill>
            </a:endParaRPr>
          </a:p>
        </p:txBody>
      </p:sp>
      <p:pic>
        <p:nvPicPr>
          <p:cNvPr id="3079" name="Picture 10" descr="8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0010533" y="6402289"/>
            <a:ext cx="1460310" cy="311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3" name="Rectangle 11"/>
          <p:cNvSpPr>
            <a:spLocks noChangeArrowheads="1"/>
          </p:cNvSpPr>
          <p:nvPr userDrawn="1"/>
        </p:nvSpPr>
        <p:spPr bwMode="auto">
          <a:xfrm>
            <a:off x="1115302" y="6402289"/>
            <a:ext cx="2123123" cy="3247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3048" tIns="46523" rIns="93048" bIns="46523">
            <a:spAutoFit/>
          </a:bodyPr>
          <a:lstStyle/>
          <a:p>
            <a:pPr>
              <a:defRPr/>
            </a:pPr>
            <a:r>
              <a:rPr lang="en-US" altLang="zh-CN" sz="1500" dirty="0">
                <a:solidFill>
                  <a:srgbClr val="000000"/>
                </a:solidFill>
                <a:latin typeface="FrutigerNext LT Bold" charset="0"/>
              </a:rPr>
              <a:t>HUAWEI Confidential </a:t>
            </a:r>
          </a:p>
        </p:txBody>
      </p:sp>
      <p:sp>
        <p:nvSpPr>
          <p:cNvPr id="9" name="Rectangle 22"/>
          <p:cNvSpPr>
            <a:spLocks noChangeArrowheads="1"/>
          </p:cNvSpPr>
          <p:nvPr userDrawn="1"/>
        </p:nvSpPr>
        <p:spPr bwMode="auto">
          <a:xfrm>
            <a:off x="4160701" y="6367389"/>
            <a:ext cx="2943476" cy="3247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3048" tIns="46523" rIns="93048" bIns="46523">
            <a:spAutoFit/>
          </a:bodyPr>
          <a:lstStyle/>
          <a:p>
            <a:pPr>
              <a:defRPr/>
            </a:pPr>
            <a:r>
              <a:rPr lang="en-US" altLang="zh-CN" sz="1500" dirty="0" smtClean="0">
                <a:solidFill>
                  <a:srgbClr val="000000"/>
                </a:solidFill>
                <a:latin typeface="Cambria Math" pitchFamily="18" charset="0"/>
                <a:ea typeface="Cambria Math" pitchFamily="18" charset="0"/>
              </a:rPr>
              <a:t>NFV</a:t>
            </a:r>
            <a:r>
              <a:rPr lang="zh-CN" altLang="en-US" sz="1500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研究部</a:t>
            </a:r>
            <a:r>
              <a:rPr lang="en-US" altLang="zh-CN" sz="1500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-</a:t>
            </a:r>
            <a:r>
              <a:rPr lang="zh-CN" altLang="en-US" sz="1500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激发活力、成就你我</a:t>
            </a:r>
            <a:endParaRPr lang="en-US" altLang="zh-CN" sz="1500" dirty="0">
              <a:solidFill>
                <a:srgbClr val="000000"/>
              </a:solidFill>
              <a:latin typeface="FrutigerNext LT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4556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8" r:id="rId1"/>
    <p:sldLayoutId id="2147484149" r:id="rId2"/>
    <p:sldLayoutId id="2147484150" r:id="rId3"/>
    <p:sldLayoutId id="2147484151" r:id="rId4"/>
    <p:sldLayoutId id="2147484154" r:id="rId5"/>
    <p:sldLayoutId id="2147484192" r:id="rId6"/>
    <p:sldLayoutId id="2147484203" r:id="rId7"/>
    <p:sldLayoutId id="2147484205" r:id="rId8"/>
    <p:sldLayoutId id="2147484206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99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990000"/>
          </a:solidFill>
          <a:latin typeface="Arial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990000"/>
          </a:solidFill>
          <a:latin typeface="Arial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990000"/>
          </a:solidFill>
          <a:latin typeface="Arial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990000"/>
          </a:solidFill>
          <a:latin typeface="Arial" charset="0"/>
          <a:ea typeface="黑体" pitchFamily="2" charset="-122"/>
        </a:defRPr>
      </a:lvl5pPr>
      <a:lvl6pPr marL="465595" algn="l" rtl="0" fontAlgn="base">
        <a:spcBef>
          <a:spcPct val="0"/>
        </a:spcBef>
        <a:spcAft>
          <a:spcPct val="0"/>
        </a:spcAft>
        <a:defRPr sz="3600" b="1">
          <a:solidFill>
            <a:srgbClr val="990000"/>
          </a:solidFill>
          <a:latin typeface="Arial" charset="0"/>
          <a:ea typeface="黑体" pitchFamily="2" charset="-122"/>
        </a:defRPr>
      </a:lvl6pPr>
      <a:lvl7pPr marL="931191" algn="l" rtl="0" fontAlgn="base">
        <a:spcBef>
          <a:spcPct val="0"/>
        </a:spcBef>
        <a:spcAft>
          <a:spcPct val="0"/>
        </a:spcAft>
        <a:defRPr sz="3600" b="1">
          <a:solidFill>
            <a:srgbClr val="990000"/>
          </a:solidFill>
          <a:latin typeface="Arial" charset="0"/>
          <a:ea typeface="黑体" pitchFamily="2" charset="-122"/>
        </a:defRPr>
      </a:lvl7pPr>
      <a:lvl8pPr marL="1396784" algn="l" rtl="0" fontAlgn="base">
        <a:spcBef>
          <a:spcPct val="0"/>
        </a:spcBef>
        <a:spcAft>
          <a:spcPct val="0"/>
        </a:spcAft>
        <a:defRPr sz="3600" b="1">
          <a:solidFill>
            <a:srgbClr val="990000"/>
          </a:solidFill>
          <a:latin typeface="Arial" charset="0"/>
          <a:ea typeface="黑体" pitchFamily="2" charset="-122"/>
        </a:defRPr>
      </a:lvl8pPr>
      <a:lvl9pPr marL="1862380" algn="l" rtl="0" fontAlgn="base">
        <a:spcBef>
          <a:spcPct val="0"/>
        </a:spcBef>
        <a:spcAft>
          <a:spcPct val="0"/>
        </a:spcAft>
        <a:defRPr sz="3600" b="1">
          <a:solidFill>
            <a:srgbClr val="990000"/>
          </a:solidFill>
          <a:latin typeface="Arial" charset="0"/>
          <a:ea typeface="黑体" pitchFamily="2" charset="-122"/>
        </a:defRPr>
      </a:lvl9pPr>
    </p:titleStyle>
    <p:bodyStyle>
      <a:lvl1pPr marL="344827" indent="-344827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defRPr sz="2300" b="1">
          <a:solidFill>
            <a:schemeClr val="tx1"/>
          </a:solidFill>
          <a:latin typeface="+mn-lt"/>
          <a:ea typeface="+mn-ea"/>
          <a:cs typeface="+mn-cs"/>
        </a:defRPr>
      </a:lvl1pPr>
      <a:lvl2pPr marL="753120" indent="-285594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+mn-lt"/>
          <a:ea typeface="华文细黑" pitchFamily="2" charset="-122"/>
        </a:defRPr>
      </a:lvl2pPr>
      <a:lvl3pPr marL="1161414" indent="-228476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+mn-lt"/>
          <a:ea typeface="华文细黑" pitchFamily="2" charset="-122"/>
        </a:defRPr>
      </a:lvl3pPr>
      <a:lvl4pPr marL="1626822" indent="-23059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+mn-lt"/>
          <a:ea typeface="华文细黑" pitchFamily="2" charset="-122"/>
        </a:defRPr>
      </a:lvl4pPr>
      <a:lvl5pPr marL="2092234" indent="-226360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+mn-lt"/>
          <a:ea typeface="华文细黑" pitchFamily="2" charset="-122"/>
        </a:defRPr>
      </a:lvl5pPr>
      <a:lvl6pPr marL="2559157" indent="-231186" algn="l" rtl="0" fontAlgn="base">
        <a:lnSpc>
          <a:spcPct val="140000"/>
        </a:lnSpc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+mn-lt"/>
          <a:ea typeface="华文细黑" pitchFamily="2" charset="-122"/>
        </a:defRPr>
      </a:lvl6pPr>
      <a:lvl7pPr marL="3024751" indent="-231186" algn="l" rtl="0" fontAlgn="base">
        <a:lnSpc>
          <a:spcPct val="140000"/>
        </a:lnSpc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+mn-lt"/>
          <a:ea typeface="华文细黑" pitchFamily="2" charset="-122"/>
        </a:defRPr>
      </a:lvl7pPr>
      <a:lvl8pPr marL="3490345" indent="-231186" algn="l" rtl="0" fontAlgn="base">
        <a:lnSpc>
          <a:spcPct val="140000"/>
        </a:lnSpc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+mn-lt"/>
          <a:ea typeface="华文细黑" pitchFamily="2" charset="-122"/>
        </a:defRPr>
      </a:lvl8pPr>
      <a:lvl9pPr marL="3955937" indent="-231186" algn="l" rtl="0" fontAlgn="base">
        <a:lnSpc>
          <a:spcPct val="140000"/>
        </a:lnSpc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3119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65595" algn="l" defTabSz="93119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31191" algn="l" defTabSz="93119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96784" algn="l" defTabSz="93119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62380" algn="l" defTabSz="93119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27975" algn="l" defTabSz="93119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93569" algn="l" defTabSz="93119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59164" algn="l" defTabSz="93119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724758" algn="l" defTabSz="93119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" y="795"/>
            <a:ext cx="12187239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5231"/>
            <a:ext cx="10971372" cy="1143265"/>
          </a:xfrm>
          <a:prstGeom prst="rect">
            <a:avLst/>
          </a:prstGeom>
        </p:spPr>
        <p:txBody>
          <a:bodyPr vert="horz" lIns="91434" tIns="45717" rIns="91434" bIns="4571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86"/>
            <a:ext cx="10971372" cy="4526481"/>
          </a:xfrm>
          <a:prstGeom prst="rect">
            <a:avLst/>
          </a:prstGeom>
        </p:spPr>
        <p:txBody>
          <a:bodyPr vert="horz" lIns="91434" tIns="45717" rIns="91434" bIns="45717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2" y="6357842"/>
            <a:ext cx="2844430" cy="366268"/>
          </a:xfrm>
          <a:prstGeom prst="rect">
            <a:avLst/>
          </a:prstGeom>
        </p:spPr>
        <p:txBody>
          <a:bodyPr vert="horz" lIns="91434" tIns="45717" rIns="91434" bIns="45717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pPr defTabSz="914393" eaLnBrk="1" fontAlgn="auto" hangingPunct="1">
              <a:spcBef>
                <a:spcPts val="0"/>
              </a:spcBef>
              <a:spcAft>
                <a:spcPts val="0"/>
              </a:spcAft>
            </a:pPr>
            <a:fld id="{1A5B2B23-E5F0-44D7-A9FF-4B8E82156B39}" type="datetimeFigureOut">
              <a:rPr lang="zh-CN" altLang="en-US" smtClean="0">
                <a:solidFill>
                  <a:prstClr val="black"/>
                </a:solidFill>
                <a:latin typeface="Arial"/>
                <a:ea typeface="微软雅黑"/>
              </a:rPr>
              <a:pPr defTabSz="914393"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2018/11/20</a:t>
            </a:fld>
            <a:endParaRPr lang="zh-CN" altLang="en-US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42"/>
            <a:ext cx="3860297" cy="366268"/>
          </a:xfrm>
          <a:prstGeom prst="rect">
            <a:avLst/>
          </a:prstGeom>
        </p:spPr>
        <p:txBody>
          <a:bodyPr vert="horz" lIns="91434" tIns="45717" rIns="91434" bIns="45717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pPr defTabSz="914393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4" y="6357842"/>
            <a:ext cx="2844430" cy="366268"/>
          </a:xfrm>
          <a:prstGeom prst="rect">
            <a:avLst/>
          </a:prstGeom>
        </p:spPr>
        <p:txBody>
          <a:bodyPr vert="horz" lIns="91434" tIns="45717" rIns="91434" bIns="45717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defTabSz="914393" eaLnBrk="1" fontAlgn="auto" hangingPunct="1">
              <a:spcBef>
                <a:spcPts val="0"/>
              </a:spcBef>
              <a:spcAft>
                <a:spcPts val="0"/>
              </a:spcAft>
            </a:pPr>
            <a:fld id="{B2563A90-55EF-4D2C-B954-EDF55F24A661}" type="slidenum">
              <a:rPr lang="zh-CN" altLang="en-US" smtClean="0">
                <a:solidFill>
                  <a:prstClr val="black"/>
                </a:solidFill>
                <a:latin typeface="Arial"/>
                <a:ea typeface="微软雅黑"/>
              </a:rPr>
              <a:pPr defTabSz="914393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10" name="Rectangle 86"/>
          <p:cNvSpPr>
            <a:spLocks noChangeArrowheads="1"/>
          </p:cNvSpPr>
          <p:nvPr userDrawn="1"/>
        </p:nvSpPr>
        <p:spPr bwMode="auto">
          <a:xfrm>
            <a:off x="11837669" y="6350438"/>
            <a:ext cx="328151" cy="42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defTabSz="741034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</a:pPr>
            <a:endParaRPr lang="de-DE" sz="1000" dirty="0">
              <a:solidFill>
                <a:prstClr val="black"/>
              </a:solidFill>
              <a:latin typeface="FrutigerNext LT Light" pitchFamily="34" charset="0"/>
            </a:endParaRPr>
          </a:p>
          <a:p>
            <a:pPr defTabSz="741034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</a:pPr>
            <a:fld id="{E68EC476-442B-4BB7-9603-F1440C241F3D}" type="slidenum">
              <a:rPr lang="de-DE" sz="700">
                <a:solidFill>
                  <a:prstClr val="white">
                    <a:lumMod val="50000"/>
                  </a:prstClr>
                </a:solidFill>
                <a:latin typeface="Arial"/>
                <a:cs typeface="Arial" panose="020B0604020202020204" pitchFamily="34" charset="0"/>
              </a:rPr>
              <a:pPr defTabSz="741034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GB" sz="700" dirty="0">
              <a:solidFill>
                <a:prstClr val="white">
                  <a:lumMod val="50000"/>
                </a:prstClr>
              </a:solidFill>
              <a:latin typeface="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0385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6" r:id="rId1"/>
    <p:sldLayoutId id="2147484187" r:id="rId2"/>
    <p:sldLayoutId id="2147484189" r:id="rId3"/>
    <p:sldLayoutId id="2147484190" r:id="rId4"/>
    <p:sldLayoutId id="2147484191" r:id="rId5"/>
  </p:sldLayoutIdLst>
  <p:timing>
    <p:tnLst>
      <p:par>
        <p:cTn id="1" dur="indefinite" restart="never" nodeType="tmRoot"/>
      </p:par>
    </p:tnLst>
  </p:timing>
  <p:txStyles>
    <p:titleStyle>
      <a:lvl1pPr algn="ctr" defTabSz="914522" rtl="0" eaLnBrk="1" latinLnBrk="0" hangingPunct="1">
        <a:spcBef>
          <a:spcPct val="0"/>
        </a:spcBef>
        <a:buNone/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46" indent="-342946" algn="l" defTabSz="914522" rtl="0" eaLnBrk="1" latinLnBrk="0" hangingPunct="1">
        <a:spcBef>
          <a:spcPct val="20000"/>
        </a:spcBef>
        <a:buFont typeface="Arial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1pPr>
      <a:lvl2pPr marL="743049" indent="-285788" algn="l" defTabSz="914522" rtl="0" eaLnBrk="1" latinLnBrk="0" hangingPunct="1">
        <a:spcBef>
          <a:spcPct val="20000"/>
        </a:spcBef>
        <a:buFont typeface="Arial" pitchFamily="34" charset="0"/>
        <a:buChar char="–"/>
        <a:defRPr sz="2801" kern="1200">
          <a:solidFill>
            <a:schemeClr val="tx1"/>
          </a:solidFill>
          <a:latin typeface="+mn-lt"/>
          <a:ea typeface="+mn-ea"/>
          <a:cs typeface="+mn-cs"/>
        </a:defRPr>
      </a:lvl2pPr>
      <a:lvl3pPr marL="1143153" indent="-228631" algn="l" defTabSz="91452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413" indent="-228631" algn="l" defTabSz="914522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674" indent="-228631" algn="l" defTabSz="914522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936" indent="-228631" algn="l" defTabSz="9145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195" indent="-228631" algn="l" defTabSz="9145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457" indent="-228631" algn="l" defTabSz="9145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717" indent="-228631" algn="l" defTabSz="9145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5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61" algn="l" defTabSz="9145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522" algn="l" defTabSz="9145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83" algn="l" defTabSz="9145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9044" algn="l" defTabSz="9145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305" algn="l" defTabSz="9145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566" algn="l" defTabSz="9145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826" algn="l" defTabSz="9145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087" algn="l" defTabSz="9145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1597" y="6356"/>
            <a:ext cx="12188828" cy="6853237"/>
          </a:xfrm>
          <a:prstGeom prst="rect">
            <a:avLst/>
          </a:prstGeom>
          <a:blipFill dpi="0" rotWithShape="1">
            <a:blip r:embed="rId9" cstate="email">
              <a:duotone>
                <a:prstClr val="black"/>
                <a:schemeClr val="accent4">
                  <a:tint val="45000"/>
                  <a:satMod val="400000"/>
                </a:schemeClr>
              </a:duotone>
              <a:extLst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1" tIns="45685" rIns="91371" bIns="45685" anchor="ctr"/>
          <a:lstStyle/>
          <a:p>
            <a:pPr algn="ctr" eaLnBrk="1" hangingPunct="1"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sz="1799" b="1">
              <a:solidFill>
                <a:prstClr val="white"/>
              </a:solidFill>
            </a:endParaRPr>
          </a:p>
        </p:txBody>
      </p:sp>
      <p:sp>
        <p:nvSpPr>
          <p:cNvPr id="1470550" name="Rectangle 86"/>
          <p:cNvSpPr>
            <a:spLocks noChangeArrowheads="1"/>
          </p:cNvSpPr>
          <p:nvPr userDrawn="1"/>
        </p:nvSpPr>
        <p:spPr bwMode="auto">
          <a:xfrm>
            <a:off x="366570" y="6397626"/>
            <a:ext cx="1409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defTabSz="783613">
              <a:lnSpc>
                <a:spcPct val="85000"/>
              </a:lnSpc>
              <a:defRPr/>
            </a:pPr>
            <a:endParaRPr lang="de-DE" sz="1100" dirty="0">
              <a:solidFill>
                <a:srgbClr val="000000"/>
              </a:solidFill>
              <a:latin typeface="FrutigerNext LT Light" pitchFamily="34" charset="0"/>
            </a:endParaRPr>
          </a:p>
          <a:p>
            <a:pPr defTabSz="783613">
              <a:lnSpc>
                <a:spcPct val="85000"/>
              </a:lnSpc>
              <a:defRPr/>
            </a:pPr>
            <a:r>
              <a:rPr lang="de-DE" sz="1100" dirty="0">
                <a:solidFill>
                  <a:srgbClr val="000000"/>
                </a:solidFill>
                <a:latin typeface="FrutigerNext LT Light" pitchFamily="34" charset="0"/>
              </a:rPr>
              <a:t>Page </a:t>
            </a:r>
            <a:fld id="{281BD859-280B-4B7E-9736-43C3B56C00D6}" type="slidenum">
              <a:rPr lang="de-DE" sz="1100">
                <a:solidFill>
                  <a:srgbClr val="000000"/>
                </a:solidFill>
                <a:latin typeface="FrutigerNext LT Light" pitchFamily="34" charset="0"/>
              </a:rPr>
              <a:pPr defTabSz="783613">
                <a:lnSpc>
                  <a:spcPct val="85000"/>
                </a:lnSpc>
                <a:defRPr/>
              </a:pPr>
              <a:t>‹#›</a:t>
            </a:fld>
            <a:endParaRPr lang="en-GB" sz="1100" dirty="0">
              <a:solidFill>
                <a:srgbClr val="000000"/>
              </a:solidFill>
              <a:latin typeface="FrutigerNext LT Light" pitchFamily="34" charset="0"/>
            </a:endParaRPr>
          </a:p>
        </p:txBody>
      </p:sp>
      <p:pic>
        <p:nvPicPr>
          <p:cNvPr id="35846" name="Picture 87" descr="图片3副本"/>
          <p:cNvPicPr>
            <a:picLocks noChangeAspect="1" noChangeArrowheads="1"/>
          </p:cNvPicPr>
          <p:nvPr userDrawn="1"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10178249" y="6388102"/>
            <a:ext cx="1294894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8396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5" r:id="rId1"/>
    <p:sldLayoutId id="2147484196" r:id="rId2"/>
    <p:sldLayoutId id="2147484197" r:id="rId3"/>
    <p:sldLayoutId id="2147484198" r:id="rId4"/>
    <p:sldLayoutId id="2147484199" r:id="rId5"/>
    <p:sldLayoutId id="2147484200" r:id="rId6"/>
    <p:sldLayoutId id="2147484218" r:id="rId7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sldNum="0" hdr="0" ftr="0"/>
  <p:txStyles>
    <p:titleStyle>
      <a:lvl1pPr algn="l" rtl="0" fontAlgn="base">
        <a:spcBef>
          <a:spcPct val="0"/>
        </a:spcBef>
        <a:spcAft>
          <a:spcPct val="0"/>
        </a:spcAft>
        <a:defRPr sz="3199" b="1">
          <a:solidFill>
            <a:srgbClr val="99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199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199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199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199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5pPr>
      <a:lvl6pPr marL="456845" algn="l" rtl="0" eaLnBrk="1" fontAlgn="base" hangingPunct="1">
        <a:spcBef>
          <a:spcPct val="0"/>
        </a:spcBef>
        <a:spcAft>
          <a:spcPct val="0"/>
        </a:spcAft>
        <a:defRPr sz="3199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6pPr>
      <a:lvl7pPr marL="913688" algn="l" rtl="0" eaLnBrk="1" fontAlgn="base" hangingPunct="1">
        <a:spcBef>
          <a:spcPct val="0"/>
        </a:spcBef>
        <a:spcAft>
          <a:spcPct val="0"/>
        </a:spcAft>
        <a:defRPr sz="3199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7pPr>
      <a:lvl8pPr marL="1370534" algn="l" rtl="0" eaLnBrk="1" fontAlgn="base" hangingPunct="1">
        <a:spcBef>
          <a:spcPct val="0"/>
        </a:spcBef>
        <a:spcAft>
          <a:spcPct val="0"/>
        </a:spcAft>
        <a:defRPr sz="3199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8pPr>
      <a:lvl9pPr marL="1827378" algn="l" rtl="0" eaLnBrk="1" fontAlgn="base" hangingPunct="1">
        <a:spcBef>
          <a:spcPct val="0"/>
        </a:spcBef>
        <a:spcAft>
          <a:spcPct val="0"/>
        </a:spcAft>
        <a:defRPr sz="3199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9pPr>
    </p:titleStyle>
    <p:bodyStyle>
      <a:lvl1pPr marL="341176" indent="-341176" algn="l" rtl="0" fontAlgn="base">
        <a:spcBef>
          <a:spcPct val="20000"/>
        </a:spcBef>
        <a:spcAft>
          <a:spcPct val="0"/>
        </a:spcAft>
        <a:buClr>
          <a:srgbClr val="990000"/>
        </a:buClr>
        <a:buChar char="•"/>
        <a:defRPr sz="2399" b="1">
          <a:solidFill>
            <a:schemeClr val="tx1"/>
          </a:solidFill>
          <a:latin typeface="+mn-lt"/>
          <a:ea typeface="+mn-ea"/>
          <a:cs typeface="+mn-cs"/>
        </a:defRPr>
      </a:lvl1pPr>
      <a:lvl2pPr marL="741066" indent="-284049" algn="l" rtl="0" fontAlgn="base">
        <a:spcBef>
          <a:spcPct val="20000"/>
        </a:spcBef>
        <a:spcAft>
          <a:spcPct val="0"/>
        </a:spcAft>
        <a:buFont typeface="Arial" pitchFamily="34" charset="0"/>
        <a:buChar char="›"/>
        <a:defRPr sz="1999">
          <a:solidFill>
            <a:schemeClr val="tx1"/>
          </a:solidFill>
          <a:latin typeface="+mn-lt"/>
          <a:ea typeface="+mn-ea"/>
          <a:cs typeface="+mn-cs"/>
        </a:defRPr>
      </a:lvl2pPr>
      <a:lvl3pPr marL="1140956" indent="-226922" algn="l" rtl="0" fontAlgn="base">
        <a:spcBef>
          <a:spcPct val="20000"/>
        </a:spcBef>
        <a:spcAft>
          <a:spcPct val="0"/>
        </a:spcAft>
        <a:buFont typeface="FrutigerNext LT Medium" pitchFamily="34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597974" indent="-226922" algn="l" rtl="0" fontAlgn="base">
        <a:spcBef>
          <a:spcPct val="20000"/>
        </a:spcBef>
        <a:spcAft>
          <a:spcPct val="0"/>
        </a:spcAft>
        <a:buChar char="–"/>
        <a:defRPr sz="1599">
          <a:solidFill>
            <a:schemeClr val="tx1"/>
          </a:solidFill>
          <a:latin typeface="+mn-lt"/>
          <a:ea typeface="+mn-ea"/>
          <a:cs typeface="+mn-cs"/>
        </a:defRPr>
      </a:lvl4pPr>
      <a:lvl5pPr marL="2054991" indent="-226922" algn="l" rtl="0" fontAlgn="base">
        <a:spcBef>
          <a:spcPct val="20000"/>
        </a:spcBef>
        <a:spcAft>
          <a:spcPct val="0"/>
        </a:spcAft>
        <a:buFont typeface="Arial" pitchFamily="34" charset="0"/>
        <a:buChar char="~"/>
        <a:defRPr sz="1599">
          <a:solidFill>
            <a:schemeClr val="tx1"/>
          </a:solidFill>
          <a:latin typeface="+mn-lt"/>
          <a:ea typeface="+mn-ea"/>
          <a:cs typeface="+mn-cs"/>
        </a:defRPr>
      </a:lvl5pPr>
      <a:lvl6pPr marL="2512643" indent="-22842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599">
          <a:solidFill>
            <a:schemeClr val="tx1"/>
          </a:solidFill>
          <a:latin typeface="+mn-lt"/>
          <a:ea typeface="+mn-ea"/>
          <a:cs typeface="+mn-cs"/>
        </a:defRPr>
      </a:lvl6pPr>
      <a:lvl7pPr marL="2969489" indent="-22842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599">
          <a:solidFill>
            <a:schemeClr val="tx1"/>
          </a:solidFill>
          <a:latin typeface="+mn-lt"/>
          <a:ea typeface="+mn-ea"/>
          <a:cs typeface="+mn-cs"/>
        </a:defRPr>
      </a:lvl7pPr>
      <a:lvl8pPr marL="3426333" indent="-22842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599">
          <a:solidFill>
            <a:schemeClr val="tx1"/>
          </a:solidFill>
          <a:latin typeface="+mn-lt"/>
          <a:ea typeface="+mn-ea"/>
          <a:cs typeface="+mn-cs"/>
        </a:defRPr>
      </a:lvl8pPr>
      <a:lvl9pPr marL="3883176" indent="-22842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599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688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845" algn="l" defTabSz="913688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688" algn="l" defTabSz="913688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534" algn="l" defTabSz="913688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378" algn="l" defTabSz="913688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221" algn="l" defTabSz="913688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066" algn="l" defTabSz="913688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7911" algn="l" defTabSz="913688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4753" algn="l" defTabSz="913688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Visio_2003-2010___111111.vsd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__111111.vsdx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Visio_2003-2010___222222.vsd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标题 2"/>
          <p:cNvSpPr>
            <a:spLocks noGrp="1"/>
          </p:cNvSpPr>
          <p:nvPr>
            <p:ph type="title"/>
          </p:nvPr>
        </p:nvSpPr>
        <p:spPr>
          <a:xfrm>
            <a:off x="1054646" y="3357786"/>
            <a:ext cx="9649072" cy="812530"/>
          </a:xfr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en-US" altLang="zh-CN" sz="4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Discussion on ATSSS function </a:t>
            </a:r>
            <a:r>
              <a:rPr lang="en-US" altLang="zh-CN" sz="4800" dirty="0" smtClean="0">
                <a:solidFill>
                  <a:srgbClr val="E200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zh-CN" sz="4800" dirty="0">
              <a:solidFill>
                <a:srgbClr val="E200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2558" y="108715"/>
            <a:ext cx="117373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6120130" algn="r"/>
              </a:tabLst>
            </a:pPr>
            <a:r>
              <a:rPr lang="en-GB" altLang="zh-CN" sz="16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SA WG2 Meeting #129BIS	</a:t>
            </a:r>
            <a:r>
              <a:rPr lang="en-GB" altLang="zh-CN" sz="1600" b="1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					</a:t>
            </a:r>
            <a:r>
              <a:rPr lang="en-GB" altLang="zh-CN" sz="1600" b="1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en-GB" altLang="zh-CN" sz="1600" b="1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S2-1812115</a:t>
            </a:r>
            <a:endParaRPr lang="zh-CN" altLang="zh-CN" sz="16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r>
              <a:rPr lang="en-GB" altLang="zh-CN" sz="16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26 - 30 November 2018, West Palm Beach, </a:t>
            </a:r>
            <a:r>
              <a:rPr lang="en-GB" altLang="zh-CN" sz="1600" b="1" dirty="0" smtClean="0"/>
              <a:t>USA</a:t>
            </a:r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2558" y="981522"/>
            <a:ext cx="712879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50645" indent="-1350645">
              <a:spcAft>
                <a:spcPts val="900"/>
              </a:spcAft>
            </a:pPr>
            <a:r>
              <a:rPr lang="en-GB" altLang="zh-CN" sz="16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Source:			Huawei, HiSilicon </a:t>
            </a:r>
            <a:endParaRPr lang="zh-CN" altLang="zh-CN" sz="16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1350645" indent="-1350645">
              <a:spcAft>
                <a:spcPts val="900"/>
              </a:spcAft>
            </a:pPr>
            <a:r>
              <a:rPr lang="en-GB" altLang="zh-CN" sz="16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Title:			Conclusion proposal for Key Issue #4</a:t>
            </a:r>
            <a:endParaRPr lang="zh-CN" altLang="zh-CN" sz="16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1350645" indent="-1350645">
              <a:spcAft>
                <a:spcPts val="900"/>
              </a:spcAft>
            </a:pPr>
            <a:r>
              <a:rPr lang="en-GB" altLang="zh-CN" sz="16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Document for:		Approval</a:t>
            </a:r>
            <a:endParaRPr lang="zh-CN" altLang="zh-CN" sz="16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1350645" indent="-1350645">
              <a:spcAft>
                <a:spcPts val="900"/>
              </a:spcAft>
            </a:pPr>
            <a:r>
              <a:rPr lang="en-GB" altLang="zh-CN" sz="16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Agenda Item:		</a:t>
            </a:r>
            <a:r>
              <a:rPr lang="en-GB" altLang="zh-CN" sz="16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	</a:t>
            </a:r>
            <a:r>
              <a:rPr lang="en-GB" altLang="zh-CN" sz="1600" b="1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6.8</a:t>
            </a:r>
            <a:endParaRPr lang="zh-CN" altLang="zh-CN" sz="16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1350645" indent="-1350645">
              <a:spcAft>
                <a:spcPts val="900"/>
              </a:spcAft>
            </a:pPr>
            <a:r>
              <a:rPr lang="en-GB" altLang="zh-CN" sz="16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Work Item / Release:	</a:t>
            </a:r>
            <a:r>
              <a:rPr lang="en-GB" altLang="zh-CN" sz="1600" b="1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FS_ATSSS </a:t>
            </a:r>
            <a:r>
              <a:rPr lang="en-GB" altLang="zh-CN" sz="16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/ Rel-16</a:t>
            </a:r>
            <a:endParaRPr lang="zh-CN" altLang="zh-CN" sz="16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标题 2"/>
          <p:cNvSpPr txBox="1">
            <a:spLocks/>
          </p:cNvSpPr>
          <p:nvPr/>
        </p:nvSpPr>
        <p:spPr>
          <a:xfrm>
            <a:off x="1211788" y="4725938"/>
            <a:ext cx="9649072" cy="312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199" b="1">
                <a:solidFill>
                  <a:srgbClr val="990000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199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SimSun" pitchFamily="2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199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SimSun" pitchFamily="2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199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SimSun" pitchFamily="2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199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SimSun" pitchFamily="2" charset="-122"/>
              </a:defRPr>
            </a:lvl5pPr>
            <a:lvl6pPr marL="456845" algn="l" rtl="0" eaLnBrk="1" fontAlgn="base" hangingPunct="1">
              <a:spcBef>
                <a:spcPct val="0"/>
              </a:spcBef>
              <a:spcAft>
                <a:spcPct val="0"/>
              </a:spcAft>
              <a:defRPr sz="3199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SimSun" pitchFamily="2" charset="-122"/>
              </a:defRPr>
            </a:lvl6pPr>
            <a:lvl7pPr marL="913688" algn="l" rtl="0" eaLnBrk="1" fontAlgn="base" hangingPunct="1">
              <a:spcBef>
                <a:spcPct val="0"/>
              </a:spcBef>
              <a:spcAft>
                <a:spcPct val="0"/>
              </a:spcAft>
              <a:defRPr sz="3199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SimSun" pitchFamily="2" charset="-122"/>
              </a:defRPr>
            </a:lvl7pPr>
            <a:lvl8pPr marL="1370534" algn="l" rtl="0" eaLnBrk="1" fontAlgn="base" hangingPunct="1">
              <a:spcBef>
                <a:spcPct val="0"/>
              </a:spcBef>
              <a:spcAft>
                <a:spcPct val="0"/>
              </a:spcAft>
              <a:defRPr sz="3199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SimSun" pitchFamily="2" charset="-122"/>
              </a:defRPr>
            </a:lvl8pPr>
            <a:lvl9pPr marL="1827378" algn="l" rtl="0" eaLnBrk="1" fontAlgn="base" hangingPunct="1">
              <a:spcBef>
                <a:spcPct val="0"/>
              </a:spcBef>
              <a:spcAft>
                <a:spcPct val="0"/>
              </a:spcAft>
              <a:defRPr sz="3199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SimSun" pitchFamily="2" charset="-122"/>
              </a:defRPr>
            </a:lvl9pPr>
          </a:lstStyle>
          <a:p>
            <a:pPr algn="ctr" eaLnBrk="1" hangingPunct="1">
              <a:lnSpc>
                <a:spcPct val="110000"/>
              </a:lnSpc>
              <a:defRPr/>
            </a:pPr>
            <a:r>
              <a:rPr lang="en-US" altLang="zh-CN" sz="2000" kern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Huawei, HiSilicon</a:t>
            </a:r>
            <a:endParaRPr lang="en-US" altLang="zh-CN" sz="2000" kern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0242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-128521" y="967853"/>
            <a:ext cx="7831696" cy="4680520"/>
          </a:xfrm>
          <a:prstGeom prst="rect">
            <a:avLst/>
          </a:prstGeom>
        </p:spPr>
        <p:txBody>
          <a:bodyPr/>
          <a:lstStyle>
            <a:lvl1pPr marL="341176" indent="-341176" algn="l" rtl="0" fontAlgn="base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399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1066" indent="-284049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›"/>
              <a:defRPr sz="19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0956" indent="-226922" algn="l" rtl="0" fontAlgn="base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7974" indent="-226922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4991" indent="-226922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2643" indent="-22842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9489" indent="-22842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6333" indent="-22842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3176" indent="-22842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eaLnBrk="1" hangingPunct="1">
              <a:buFont typeface="Wingdings" panose="05000000000000000000" pitchFamily="2" charset="2"/>
              <a:buChar char="u"/>
            </a:pPr>
            <a:r>
              <a:rPr lang="en-GB" altLang="zh-CN" sz="2000" kern="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SA2 has agreed the following steering modes in ATSSS SID:</a:t>
            </a:r>
          </a:p>
          <a:p>
            <a:pPr lvl="2" eaLnBrk="1" hangingPunct="1">
              <a:buFont typeface="Wingdings" panose="05000000000000000000" pitchFamily="2" charset="2"/>
              <a:buChar char="Ø"/>
            </a:pPr>
            <a:r>
              <a:rPr lang="en-GB" altLang="zh-CN" sz="1400" kern="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Active-Standby, Smallest Delay, </a:t>
            </a:r>
            <a:r>
              <a:rPr lang="en-US" altLang="zh-CN" sz="140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1400" kern="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and </a:t>
            </a:r>
            <a:r>
              <a:rPr lang="en-GB" altLang="zh-CN" sz="1400" kern="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Load-Balancing</a:t>
            </a:r>
          </a:p>
          <a:p>
            <a:pPr marL="914034" lvl="2" indent="0" eaLnBrk="1" hangingPunct="1">
              <a:buNone/>
            </a:pPr>
            <a:endParaRPr lang="zh-CN" altLang="zh-CN" sz="14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lvl="1" eaLnBrk="1" hangingPunct="1">
              <a:buFont typeface="Wingdings" panose="05000000000000000000" pitchFamily="2" charset="2"/>
              <a:buChar char="u"/>
            </a:pPr>
            <a:r>
              <a:rPr lang="en-US" altLang="zh-CN" sz="2000" kern="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We see: </a:t>
            </a:r>
          </a:p>
          <a:p>
            <a:pPr marL="1256934" lvl="2" indent="-342900" eaLnBrk="1" hangingPunct="1">
              <a:buAutoNum type="arabicParenR"/>
            </a:pPr>
            <a:r>
              <a:rPr lang="en-US" altLang="zh-CN" sz="1601" kern="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In order to support the Load-Balancing, an </a:t>
            </a:r>
            <a:r>
              <a:rPr lang="en-US" altLang="zh-CN" sz="1601" b="1" kern="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additional tunnel needs to be established between the UE and the UPF to transport </a:t>
            </a:r>
            <a:r>
              <a:rPr lang="en-GB" altLang="zh-CN" sz="1600" dirty="0" smtClean="0"/>
              <a:t>the sequence number.</a:t>
            </a:r>
          </a:p>
          <a:p>
            <a:pPr marL="1256934" lvl="2" indent="-342900" eaLnBrk="1" hangingPunct="1">
              <a:buAutoNum type="arabicParenR"/>
            </a:pPr>
            <a:endParaRPr lang="en-GB" altLang="zh-CN" sz="16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1256934" lvl="2" indent="-342900" eaLnBrk="1" hangingPunct="1">
              <a:buFont typeface="FrutigerNext LT Medium" pitchFamily="34" charset="0"/>
              <a:buAutoNum type="arabicParenR"/>
            </a:pPr>
            <a:r>
              <a:rPr lang="en-US" altLang="zh-CN" sz="1601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Except the above three modes, </a:t>
            </a:r>
            <a:r>
              <a:rPr lang="en-GB" altLang="zh-CN" sz="1600" dirty="0"/>
              <a:t>Redundancy transmission mode is also </a:t>
            </a:r>
            <a:r>
              <a:rPr lang="en-GB" altLang="zh-CN" sz="1600" dirty="0" smtClean="0"/>
              <a:t>needed to support </a:t>
            </a:r>
            <a:r>
              <a:rPr lang="en-US" altLang="zh-CN" sz="1601" kern="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e.g. </a:t>
            </a:r>
            <a:r>
              <a:rPr lang="en-US" altLang="zh-CN" sz="1601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URLLC service. </a:t>
            </a:r>
          </a:p>
          <a:p>
            <a:pPr marL="1256934" lvl="2" indent="-342900" eaLnBrk="1" hangingPunct="1">
              <a:buAutoNum type="arabicParenR"/>
            </a:pPr>
            <a:endParaRPr lang="en-US" altLang="zh-CN" sz="1601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/>
          </p:nvPr>
        </p:nvGraphicFramePr>
        <p:xfrm>
          <a:off x="7950238" y="978706"/>
          <a:ext cx="3514923" cy="4765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6" name="Visio" r:id="rId3" imgW="3454731" imgH="4684933" progId="Visio.Drawing.11">
                  <p:embed/>
                </p:oleObj>
              </mc:Choice>
              <mc:Fallback>
                <p:oleObj name="Visio" r:id="rId3" imgW="3454731" imgH="4684933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50238" y="978706"/>
                        <a:ext cx="3514923" cy="47657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8170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22598" y="548245"/>
            <a:ext cx="11058839" cy="1873437"/>
          </a:xfrm>
        </p:spPr>
        <p:txBody>
          <a:bodyPr/>
          <a:lstStyle/>
          <a:p>
            <a:r>
              <a:rPr lang="en-US" altLang="zh-CN" sz="1400" b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Steering mode : </a:t>
            </a:r>
            <a:r>
              <a:rPr lang="en-US" altLang="zh-CN" sz="1400" b="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Load-balancing</a:t>
            </a:r>
            <a:endParaRPr lang="en-US" altLang="zh-CN" sz="1400" b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r>
              <a:rPr lang="en-US" altLang="zh-CN" sz="1400" b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Traffic type: TCP, UDP (e.g. VR/AR services)</a:t>
            </a:r>
          </a:p>
          <a:p>
            <a:r>
              <a:rPr lang="en-US" altLang="zh-CN" sz="1400" b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Problem statement: disordering happen </a:t>
            </a:r>
            <a:r>
              <a:rPr lang="en-US" altLang="zh-CN" sz="1400" b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when </a:t>
            </a:r>
            <a:r>
              <a:rPr lang="en-US" altLang="zh-CN" sz="1400" b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an </a:t>
            </a:r>
            <a:r>
              <a:rPr lang="en-US" altLang="zh-CN" sz="1400" b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SDF is split </a:t>
            </a:r>
            <a:r>
              <a:rPr lang="en-US" altLang="zh-CN" sz="1400" b="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per packet based </a:t>
            </a:r>
            <a:r>
              <a:rPr lang="en-US" altLang="zh-CN" sz="1400" b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on the weight factor.</a:t>
            </a:r>
          </a:p>
          <a:p>
            <a:r>
              <a:rPr lang="en-US" altLang="zh-CN" sz="1800" dirty="0" smtClean="0"/>
              <a:t>Observation 1: The </a:t>
            </a:r>
            <a:r>
              <a:rPr lang="zh-CN" altLang="zh-CN" sz="1800" dirty="0" smtClean="0"/>
              <a:t>packets</a:t>
            </a:r>
            <a:r>
              <a:rPr lang="en-US" altLang="zh-CN" sz="1800" dirty="0" smtClean="0"/>
              <a:t> disordering issue</a:t>
            </a:r>
            <a:r>
              <a:rPr lang="zh-CN" altLang="zh-CN" sz="1800" dirty="0" smtClean="0"/>
              <a:t> </a:t>
            </a:r>
            <a:r>
              <a:rPr lang="en-US" altLang="zh-CN" sz="1800" dirty="0" smtClean="0"/>
              <a:t>shall be solved for the Load-balancing steering mode.</a:t>
            </a:r>
            <a:endParaRPr lang="en-US" altLang="zh-CN" sz="1800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06574" y="-26590"/>
            <a:ext cx="10751267" cy="738888"/>
          </a:xfrm>
        </p:spPr>
        <p:txBody>
          <a:bodyPr/>
          <a:lstStyle/>
          <a:p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Problem statement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内容占位符 1"/>
          <p:cNvSpPr txBox="1">
            <a:spLocks/>
          </p:cNvSpPr>
          <p:nvPr/>
        </p:nvSpPr>
        <p:spPr>
          <a:xfrm>
            <a:off x="672531" y="1917626"/>
            <a:ext cx="10751267" cy="1733828"/>
          </a:xfrm>
          <a:prstGeom prst="rect">
            <a:avLst/>
          </a:prstGeom>
        </p:spPr>
        <p:txBody>
          <a:bodyPr/>
          <a:lstStyle>
            <a:lvl1pPr marL="341176" indent="-341176" algn="l" rtl="0" fontAlgn="base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399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1066" indent="-284049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›"/>
              <a:defRPr sz="19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0956" indent="-226922" algn="l" rtl="0" fontAlgn="base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7974" indent="-226922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4991" indent="-226922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2643" indent="-22842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9489" indent="-22842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6333" indent="-22842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3176" indent="-22842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zh-CN" sz="1400" b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Steering mode : </a:t>
            </a:r>
            <a:r>
              <a:rPr lang="en-GB" altLang="zh-CN" sz="1400" b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Redundancy transmission </a:t>
            </a:r>
            <a:endParaRPr lang="en-US" altLang="zh-CN" sz="1400" b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eaLnBrk="1" hangingPunct="1"/>
            <a:r>
              <a:rPr lang="en-US" altLang="zh-CN" sz="1400" b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Traffic type: TCP, Ethernet</a:t>
            </a:r>
          </a:p>
          <a:p>
            <a:pPr eaLnBrk="1" hangingPunct="1"/>
            <a:r>
              <a:rPr lang="en-US" altLang="zh-CN" sz="1400" b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Problem statement: disordering and replication packets happen when </a:t>
            </a:r>
            <a:r>
              <a:rPr lang="en-US" altLang="zh-CN" sz="1400" b="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an </a:t>
            </a:r>
            <a:r>
              <a:rPr lang="en-US" altLang="zh-CN" sz="1400" b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SDF is redundancy transmission over 3GPP and non3GPP access</a:t>
            </a:r>
            <a:r>
              <a:rPr lang="en-US" altLang="zh-CN" sz="1800" b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 </a:t>
            </a:r>
          </a:p>
          <a:p>
            <a:pPr eaLnBrk="1" hangingPunct="1"/>
            <a:r>
              <a:rPr lang="en-US" altLang="zh-CN" sz="1800" kern="0" dirty="0" smtClean="0"/>
              <a:t>Observation 2: The </a:t>
            </a:r>
            <a:r>
              <a:rPr lang="zh-CN" altLang="zh-CN" sz="1800" dirty="0" smtClean="0"/>
              <a:t>packets</a:t>
            </a:r>
            <a:r>
              <a:rPr lang="en-US" altLang="zh-CN" sz="1800" dirty="0" smtClean="0"/>
              <a:t> </a:t>
            </a:r>
            <a:r>
              <a:rPr lang="en-US" altLang="zh-CN" sz="1800" dirty="0"/>
              <a:t>disordering </a:t>
            </a:r>
            <a:r>
              <a:rPr lang="en-US" altLang="zh-CN" sz="1800" dirty="0" smtClean="0"/>
              <a:t>and </a:t>
            </a:r>
            <a:r>
              <a:rPr lang="zh-CN" altLang="zh-CN" sz="1800" dirty="0"/>
              <a:t>packets</a:t>
            </a:r>
            <a:r>
              <a:rPr lang="en-US" altLang="zh-CN" sz="1800" dirty="0"/>
              <a:t> </a:t>
            </a:r>
            <a:r>
              <a:rPr lang="en-US" altLang="zh-CN" sz="1800" kern="0" dirty="0" smtClean="0"/>
              <a:t>duplication </a:t>
            </a:r>
            <a:r>
              <a:rPr lang="en-US" altLang="zh-CN" sz="1800" dirty="0" smtClean="0"/>
              <a:t>issues</a:t>
            </a:r>
            <a:r>
              <a:rPr lang="zh-CN" altLang="zh-CN" sz="1800" dirty="0" smtClean="0"/>
              <a:t> </a:t>
            </a:r>
            <a:r>
              <a:rPr lang="en-US" altLang="zh-CN" sz="1800" dirty="0" smtClean="0"/>
              <a:t>shall be </a:t>
            </a:r>
            <a:r>
              <a:rPr lang="en-US" altLang="zh-CN" sz="1800" dirty="0"/>
              <a:t>solved for the </a:t>
            </a:r>
            <a:r>
              <a:rPr lang="en-GB" altLang="zh-CN" sz="1800" dirty="0"/>
              <a:t>Redundancy transmission</a:t>
            </a:r>
            <a:r>
              <a:rPr lang="en-US" altLang="zh-CN" sz="1800" dirty="0" smtClean="0"/>
              <a:t> </a:t>
            </a:r>
            <a:r>
              <a:rPr lang="en-US" altLang="zh-CN" sz="1800" dirty="0"/>
              <a:t>steering </a:t>
            </a:r>
            <a:r>
              <a:rPr lang="en-US" altLang="zh-CN" sz="1800" dirty="0" smtClean="0"/>
              <a:t>mode</a:t>
            </a:r>
            <a:r>
              <a:rPr lang="en-US" altLang="zh-CN" sz="1800" kern="0" dirty="0" smtClean="0"/>
              <a:t>.</a:t>
            </a:r>
          </a:p>
        </p:txBody>
      </p:sp>
      <p:sp>
        <p:nvSpPr>
          <p:cNvPr id="6" name="内容占位符 1"/>
          <p:cNvSpPr txBox="1">
            <a:spLocks/>
          </p:cNvSpPr>
          <p:nvPr/>
        </p:nvSpPr>
        <p:spPr>
          <a:xfrm>
            <a:off x="-12369" y="5555502"/>
            <a:ext cx="12190413" cy="792088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341176" indent="-341176" algn="l" rtl="0" fontAlgn="base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399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1066" indent="-284049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›"/>
              <a:defRPr sz="19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0956" indent="-226922" algn="l" rtl="0" fontAlgn="base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7974" indent="-226922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4991" indent="-226922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2643" indent="-22842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9489" indent="-22842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6333" indent="-22842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3176" indent="-22842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en-US" altLang="zh-CN" kern="0" dirty="0" smtClean="0">
                <a:solidFill>
                  <a:schemeClr val="bg1"/>
                </a:solidFill>
              </a:rPr>
              <a:t>A sequence number could be transported with the packet to solve the </a:t>
            </a:r>
            <a:r>
              <a:rPr lang="zh-CN" altLang="zh-CN" sz="2400" dirty="0">
                <a:solidFill>
                  <a:schemeClr val="bg1"/>
                </a:solidFill>
              </a:rPr>
              <a:t>packets</a:t>
            </a:r>
            <a:r>
              <a:rPr lang="en-US" altLang="zh-CN" sz="2400" dirty="0">
                <a:solidFill>
                  <a:schemeClr val="bg1"/>
                </a:solidFill>
              </a:rPr>
              <a:t> </a:t>
            </a:r>
            <a:r>
              <a:rPr lang="en-US" altLang="zh-CN" kern="0" dirty="0" smtClean="0">
                <a:solidFill>
                  <a:schemeClr val="bg1"/>
                </a:solidFill>
              </a:rPr>
              <a:t>disordering and duplication issues. </a:t>
            </a:r>
          </a:p>
        </p:txBody>
      </p:sp>
      <p:sp>
        <p:nvSpPr>
          <p:cNvPr id="8" name="内容占位符 1"/>
          <p:cNvSpPr txBox="1">
            <a:spLocks/>
          </p:cNvSpPr>
          <p:nvPr/>
        </p:nvSpPr>
        <p:spPr>
          <a:xfrm>
            <a:off x="694606" y="3789834"/>
            <a:ext cx="10945216" cy="1450006"/>
          </a:xfrm>
          <a:prstGeom prst="rect">
            <a:avLst/>
          </a:prstGeom>
        </p:spPr>
        <p:txBody>
          <a:bodyPr/>
          <a:lstStyle>
            <a:lvl1pPr marL="341176" indent="-341176" algn="l" rtl="0" fontAlgn="base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399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1066" indent="-284049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›"/>
              <a:defRPr sz="19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0956" indent="-226922" algn="l" rtl="0" fontAlgn="base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7974" indent="-226922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4991" indent="-226922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2643" indent="-22842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9489" indent="-22842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6333" indent="-22842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3176" indent="-22842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zh-CN" sz="1400" b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Steering mode </a:t>
            </a:r>
            <a:r>
              <a:rPr lang="en-US" altLang="zh-CN" sz="1400" b="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: Smallest Delay or Active-Standby</a:t>
            </a:r>
            <a:endParaRPr lang="en-US" altLang="zh-CN" sz="1400" b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eaLnBrk="1" hangingPunct="1"/>
            <a:r>
              <a:rPr lang="en-US" altLang="zh-CN" sz="1400" b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Traffic type: TCP</a:t>
            </a:r>
            <a:r>
              <a:rPr lang="en-US" altLang="zh-CN" sz="1400" b="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, UDP, </a:t>
            </a:r>
            <a:r>
              <a:rPr lang="en-US" altLang="zh-CN" sz="1400" b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Ethernet</a:t>
            </a:r>
          </a:p>
          <a:p>
            <a:pPr eaLnBrk="1" hangingPunct="1"/>
            <a:r>
              <a:rPr lang="en-US" altLang="zh-CN" sz="1400" b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Problem statement: disordering </a:t>
            </a:r>
            <a:r>
              <a:rPr lang="en-US" altLang="zh-CN" sz="1400" b="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will happen </a:t>
            </a:r>
            <a:r>
              <a:rPr lang="en-US" altLang="zh-CN" sz="1400" b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when </a:t>
            </a:r>
            <a:r>
              <a:rPr lang="en-US" altLang="zh-CN" sz="1400" b="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an </a:t>
            </a:r>
            <a:r>
              <a:rPr lang="en-US" altLang="zh-CN" sz="1400" b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SDF </a:t>
            </a:r>
            <a:r>
              <a:rPr lang="en-US" altLang="zh-CN" sz="1400" b="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is switching between </a:t>
            </a:r>
            <a:r>
              <a:rPr lang="en-US" altLang="zh-CN" sz="1400" b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3GPP and non3GPP access. </a:t>
            </a:r>
          </a:p>
          <a:p>
            <a:r>
              <a:rPr lang="en-US" altLang="zh-CN" sz="1800" kern="0" dirty="0" smtClean="0"/>
              <a:t>Observation 3: </a:t>
            </a:r>
            <a:r>
              <a:rPr lang="en-US" altLang="zh-CN" sz="1800" dirty="0"/>
              <a:t>The </a:t>
            </a:r>
            <a:r>
              <a:rPr lang="zh-CN" altLang="zh-CN" sz="1800" dirty="0"/>
              <a:t>packets</a:t>
            </a:r>
            <a:r>
              <a:rPr lang="en-US" altLang="zh-CN" sz="1800" dirty="0"/>
              <a:t> </a:t>
            </a:r>
            <a:r>
              <a:rPr lang="en-US" altLang="zh-CN" sz="1800" dirty="0" smtClean="0"/>
              <a:t>disordering happened </a:t>
            </a:r>
            <a:r>
              <a:rPr lang="en-US" altLang="zh-CN" sz="1800" dirty="0"/>
              <a:t>in </a:t>
            </a:r>
            <a:r>
              <a:rPr lang="en-US" altLang="zh-CN" sz="1800" dirty="0" smtClean="0"/>
              <a:t>switching procedure should be solved</a:t>
            </a:r>
            <a:r>
              <a:rPr lang="en-GB" altLang="zh-CN" sz="1800" kern="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, especially</a:t>
            </a:r>
            <a:r>
              <a:rPr lang="en-GB" altLang="zh-CN" sz="180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, for the Smallest Delay mode, the </a:t>
            </a:r>
            <a:r>
              <a:rPr lang="en-US" altLang="zh-CN" sz="1800" dirty="0"/>
              <a:t>switching</a:t>
            </a:r>
            <a:r>
              <a:rPr lang="en-GB" altLang="zh-CN" sz="180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GB" altLang="zh-CN" sz="1800" kern="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procedure may </a:t>
            </a:r>
            <a:r>
              <a:rPr lang="en-GB" altLang="zh-CN" sz="180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happen </a:t>
            </a:r>
            <a:r>
              <a:rPr lang="en-GB" altLang="zh-CN" sz="1800" kern="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frequently resulting in the bad user experience.</a:t>
            </a: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2215886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3"/>
          <p:cNvSpPr>
            <a:spLocks noGrp="1"/>
          </p:cNvSpPr>
          <p:nvPr>
            <p:ph type="title"/>
          </p:nvPr>
        </p:nvSpPr>
        <p:spPr>
          <a:xfrm>
            <a:off x="262558" y="40745"/>
            <a:ext cx="10751267" cy="738888"/>
          </a:xfrm>
        </p:spPr>
        <p:txBody>
          <a:bodyPr/>
          <a:lstStyle/>
          <a:p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Alternative Solution 1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内容占位符 1"/>
          <p:cNvSpPr>
            <a:spLocks noGrp="1"/>
          </p:cNvSpPr>
          <p:nvPr>
            <p:ph idx="1"/>
          </p:nvPr>
        </p:nvSpPr>
        <p:spPr>
          <a:xfrm>
            <a:off x="542465" y="677246"/>
            <a:ext cx="10823275" cy="1240380"/>
          </a:xfrm>
        </p:spPr>
        <p:txBody>
          <a:bodyPr/>
          <a:lstStyle/>
          <a:p>
            <a:r>
              <a:rPr lang="en-US" altLang="zh-CN" dirty="0" smtClean="0"/>
              <a:t>A sequence number could be transported in MPTCP or/and GRE tunnel, as </a:t>
            </a:r>
            <a:r>
              <a:rPr lang="en-US" altLang="zh-CN" dirty="0"/>
              <a:t>bellows:</a:t>
            </a:r>
          </a:p>
        </p:txBody>
      </p:sp>
      <p:sp>
        <p:nvSpPr>
          <p:cNvPr id="2" name="Rectangle 39"/>
          <p:cNvSpPr>
            <a:spLocks noChangeArrowheads="1"/>
          </p:cNvSpPr>
          <p:nvPr/>
        </p:nvSpPr>
        <p:spPr bwMode="auto">
          <a:xfrm>
            <a:off x="669411" y="1626098"/>
            <a:ext cx="770084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41"/>
          <p:cNvSpPr>
            <a:spLocks noChangeArrowheads="1"/>
          </p:cNvSpPr>
          <p:nvPr/>
        </p:nvSpPr>
        <p:spPr bwMode="auto">
          <a:xfrm>
            <a:off x="456935" y="1854841"/>
            <a:ext cx="905150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Rectangle 43"/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>
            <p:extLst/>
          </p:nvPr>
        </p:nvGraphicFramePr>
        <p:xfrm>
          <a:off x="6223561" y="1617048"/>
          <a:ext cx="5646158" cy="36849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34" name="Visio" r:id="rId3" imgW="7743825" imgH="5048345" progId="Visio.Drawing.15">
                  <p:embed/>
                </p:oleObj>
              </mc:Choice>
              <mc:Fallback>
                <p:oleObj name="Visio" r:id="rId3" imgW="7743825" imgH="5048345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3561" y="1617048"/>
                        <a:ext cx="5646158" cy="368495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/>
        </p:nvSpPr>
        <p:spPr>
          <a:xfrm>
            <a:off x="6599262" y="5374010"/>
            <a:ext cx="54726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/>
              <a:t> </a:t>
            </a:r>
            <a:r>
              <a:rPr lang="en-US" altLang="zh-CN" sz="1600" b="1" dirty="0">
                <a:latin typeface="+mn-lt"/>
                <a:ea typeface="+mn-ea"/>
              </a:rPr>
              <a:t>GRE protocol </a:t>
            </a:r>
            <a:r>
              <a:rPr lang="en-US" altLang="zh-CN" sz="1600" b="1" dirty="0" smtClean="0">
                <a:latin typeface="+mn-lt"/>
                <a:ea typeface="+mn-ea"/>
              </a:rPr>
              <a:t>extension for the </a:t>
            </a:r>
            <a:r>
              <a:rPr lang="en-US" altLang="zh-CN" sz="1600" b="1" dirty="0">
                <a:latin typeface="+mn-lt"/>
                <a:ea typeface="+mn-ea"/>
              </a:rPr>
              <a:t>sequence number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0513" y="1642096"/>
            <a:ext cx="5543590" cy="3567121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88051" y="5395496"/>
            <a:ext cx="54726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latin typeface="+mn-lt"/>
                <a:ea typeface="+mn-ea"/>
              </a:rPr>
              <a:t>MPTCP protocol already supports the </a:t>
            </a:r>
            <a:r>
              <a:rPr lang="en-US" altLang="zh-CN" sz="1600" b="1" dirty="0">
                <a:latin typeface="+mn-lt"/>
                <a:ea typeface="+mn-ea"/>
              </a:rPr>
              <a:t>sequence number</a:t>
            </a:r>
          </a:p>
        </p:txBody>
      </p:sp>
    </p:spTree>
    <p:extLst>
      <p:ext uri="{BB962C8B-B14F-4D97-AF65-F5344CB8AC3E}">
        <p14:creationId xmlns:p14="http://schemas.microsoft.com/office/powerpoint/2010/main" val="1227256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92504" y="96793"/>
            <a:ext cx="10751267" cy="738888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Alternative 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Solution 2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9977498"/>
              </p:ext>
            </p:extLst>
          </p:nvPr>
        </p:nvGraphicFramePr>
        <p:xfrm>
          <a:off x="2998862" y="1701602"/>
          <a:ext cx="6193751" cy="30243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24" name="Visio" r:id="rId3" imgW="9753505" imgH="4762595" progId="Visio.Drawing.11">
                  <p:embed/>
                </p:oleObj>
              </mc:Choice>
              <mc:Fallback>
                <p:oleObj name="Visio" r:id="rId3" imgW="9753505" imgH="4762595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98862" y="1701602"/>
                        <a:ext cx="6193751" cy="3024336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内容占位符 1"/>
          <p:cNvSpPr>
            <a:spLocks noGrp="1"/>
          </p:cNvSpPr>
          <p:nvPr>
            <p:ph idx="1"/>
          </p:nvPr>
        </p:nvSpPr>
        <p:spPr>
          <a:xfrm>
            <a:off x="455559" y="765498"/>
            <a:ext cx="11256272" cy="1240380"/>
          </a:xfrm>
        </p:spPr>
        <p:txBody>
          <a:bodyPr/>
          <a:lstStyle/>
          <a:p>
            <a:r>
              <a:rPr lang="en-US" altLang="zh-CN" dirty="0" smtClean="0"/>
              <a:t>A </a:t>
            </a:r>
            <a:r>
              <a:rPr lang="en-US" altLang="zh-CN" dirty="0"/>
              <a:t>sequence number could be transported </a:t>
            </a:r>
            <a:r>
              <a:rPr lang="en-US" altLang="zh-CN" dirty="0" smtClean="0"/>
              <a:t>in TFCP/GMA tunnel</a:t>
            </a:r>
            <a:r>
              <a:rPr lang="en-US" altLang="zh-CN" dirty="0"/>
              <a:t>, as bellows:</a:t>
            </a:r>
          </a:p>
        </p:txBody>
      </p:sp>
      <p:sp>
        <p:nvSpPr>
          <p:cNvPr id="7" name="矩形 6"/>
          <p:cNvSpPr/>
          <p:nvPr/>
        </p:nvSpPr>
        <p:spPr>
          <a:xfrm>
            <a:off x="2424400" y="4797946"/>
            <a:ext cx="8639357" cy="461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399" b="1" dirty="0" smtClean="0">
                <a:latin typeface="+mn-lt"/>
                <a:ea typeface="+mn-ea"/>
              </a:rPr>
              <a:t>TFCP/GMA </a:t>
            </a:r>
            <a:r>
              <a:rPr lang="en-US" altLang="zh-CN" sz="2399" b="1" dirty="0">
                <a:latin typeface="+mn-lt"/>
                <a:ea typeface="+mn-ea"/>
              </a:rPr>
              <a:t>protocol </a:t>
            </a:r>
            <a:r>
              <a:rPr lang="en-US" altLang="zh-CN" sz="2399" b="1" dirty="0" smtClean="0">
                <a:latin typeface="+mn-lt"/>
                <a:ea typeface="+mn-ea"/>
              </a:rPr>
              <a:t>defined for the </a:t>
            </a:r>
            <a:r>
              <a:rPr lang="en-US" altLang="zh-CN" sz="2399" b="1" dirty="0">
                <a:latin typeface="+mn-lt"/>
                <a:ea typeface="+mn-ea"/>
              </a:rPr>
              <a:t>sequence number</a:t>
            </a:r>
            <a:endParaRPr lang="zh-CN" altLang="en-US" sz="2399" b="1" dirty="0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62791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8543136"/>
              </p:ext>
            </p:extLst>
          </p:nvPr>
        </p:nvGraphicFramePr>
        <p:xfrm>
          <a:off x="440848" y="900188"/>
          <a:ext cx="10838935" cy="24737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4842"/>
                <a:gridCol w="3999596"/>
                <a:gridCol w="4464497"/>
              </a:tblGrid>
              <a:tr h="185420">
                <a:tc row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ATSSS function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18542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Solution</a:t>
                      </a:r>
                      <a:r>
                        <a:rPr lang="en-US" altLang="zh-CN" baseline="0" dirty="0" smtClean="0"/>
                        <a:t> 1 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Solution</a:t>
                      </a:r>
                      <a:r>
                        <a:rPr lang="en-US" altLang="zh-CN" baseline="0" dirty="0" smtClean="0"/>
                        <a:t> </a:t>
                      </a:r>
                      <a:r>
                        <a:rPr lang="en-US" altLang="zh-CN" dirty="0" smtClean="0"/>
                        <a:t>2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Use cases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All type of traffic</a:t>
                      </a:r>
                      <a:r>
                        <a:rPr lang="en-US" altLang="zh-CN" sz="1200" baseline="0" dirty="0" smtClean="0"/>
                        <a:t> (</a:t>
                      </a:r>
                      <a:r>
                        <a:rPr lang="en-US" altLang="zh-CN" sz="1200" dirty="0" smtClean="0"/>
                        <a:t>TCP, UDP,</a:t>
                      </a:r>
                      <a:r>
                        <a:rPr lang="en-US" altLang="zh-CN" sz="1200" baseline="0" dirty="0" smtClean="0"/>
                        <a:t> Ethernet, etc.)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3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All type of traffic</a:t>
                      </a:r>
                      <a:r>
                        <a:rPr lang="en-US" altLang="zh-CN" sz="1200" baseline="0" dirty="0" smtClean="0"/>
                        <a:t> (</a:t>
                      </a:r>
                      <a:r>
                        <a:rPr lang="en-US" altLang="zh-CN" sz="1200" dirty="0" smtClean="0"/>
                        <a:t>TCP, UDP,</a:t>
                      </a:r>
                      <a:r>
                        <a:rPr lang="en-US" altLang="zh-CN" sz="1200" baseline="0" dirty="0" smtClean="0"/>
                        <a:t> Ethernet, etc.)</a:t>
                      </a:r>
                      <a:endParaRPr lang="zh-CN" altLang="en-US" sz="1200" dirty="0" smtClean="0"/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r>
                        <a:rPr lang="en-GB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Transport resource consumption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3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Heavy header, i.e.</a:t>
                      </a:r>
                      <a:r>
                        <a:rPr lang="en-US" altLang="zh-CN" sz="1200" baseline="0" dirty="0" smtClean="0"/>
                        <a:t> MPTCP/TCP/IP or </a:t>
                      </a: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</a:rPr>
                        <a:t>GRE/UDP/IP header (three new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</a:rPr>
                        <a:t> layers between the UE and UPF</a:t>
                      </a: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3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</a:rPr>
                        <a:t>Light header, i.e. TFCP/GMA header (one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</a:rPr>
                        <a:t> new layer between the UE and UPF</a:t>
                      </a: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zh-CN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Tunnel related information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3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</a:rPr>
                        <a:t>Convergence method : 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</a:rPr>
                        <a:t>MPTCP or GRE</a:t>
                      </a:r>
                    </a:p>
                    <a:p>
                      <a:pPr marL="0" marR="0" lvl="0" indent="0" algn="l" defTabSz="913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</a:rPr>
                        <a:t>Tunnel IP address: UE IP and UPF IP address</a:t>
                      </a:r>
                      <a:endParaRPr lang="en-US" altLang="zh-CN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3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</a:rPr>
                        <a:t>Convergence method :TFCP/GMA</a:t>
                      </a:r>
                      <a:endParaRPr lang="en-US" altLang="zh-CN" sz="12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3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Implementation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OS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3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Chip</a:t>
                      </a:r>
                      <a:endParaRPr lang="zh-CN" altLang="en-US" sz="1200" dirty="0" smtClean="0"/>
                    </a:p>
                    <a:p>
                      <a:pPr marL="0" marR="0" lvl="0" indent="0" algn="ctr" defTabSz="913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82564" y="26610"/>
            <a:ext cx="10751267" cy="738888"/>
          </a:xfrm>
        </p:spPr>
        <p:txBody>
          <a:bodyPr/>
          <a:lstStyle/>
          <a:p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Evaluation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57999" y="909514"/>
            <a:ext cx="2102807" cy="720080"/>
            <a:chOff x="440848" y="549474"/>
            <a:chExt cx="2102807" cy="720080"/>
          </a:xfrm>
        </p:grpSpPr>
        <p:cxnSp>
          <p:nvCxnSpPr>
            <p:cNvPr id="7" name="直接连接符 6"/>
            <p:cNvCxnSpPr/>
            <p:nvPr/>
          </p:nvCxnSpPr>
          <p:spPr bwMode="auto">
            <a:xfrm>
              <a:off x="440848" y="549474"/>
              <a:ext cx="1981950" cy="720080"/>
            </a:xfrm>
            <a:prstGeom prst="line">
              <a:avLst/>
            </a:prstGeom>
            <a:noFill/>
            <a:ln w="190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" name="文本框 7"/>
            <p:cNvSpPr txBox="1"/>
            <p:nvPr/>
          </p:nvSpPr>
          <p:spPr bwMode="auto">
            <a:xfrm>
              <a:off x="1247511" y="549474"/>
              <a:ext cx="1296144" cy="216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36000" rIns="36000" bIns="36000" rtlCol="0" anchor="t" anchorCtr="0">
              <a:noAutofit/>
            </a:bodyPr>
            <a:lstStyle/>
            <a:p>
              <a:pPr marL="0" marR="0" indent="0" defTabSz="914400" eaLnBrk="1" fontAlgn="auto" latinLnBrk="0" hangingPunct="1"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75000"/>
                <a:tabLst/>
              </a:pPr>
              <a:r>
                <a:rPr lang="en-US" altLang="zh-CN" sz="2000" b="0" kern="0" dirty="0" smtClean="0">
                  <a:solidFill>
                    <a:schemeClr val="bg1"/>
                  </a:solidFill>
                  <a:latin typeface="Arial"/>
                  <a:ea typeface="微软雅黑" pitchFamily="34" charset="-122"/>
                </a:rPr>
                <a:t>Solution</a:t>
              </a:r>
              <a:endParaRPr lang="zh-CN" altLang="en-US" sz="2000" b="0" kern="0" dirty="0" smtClean="0">
                <a:solidFill>
                  <a:schemeClr val="bg1"/>
                </a:solidFill>
                <a:latin typeface="Arial"/>
                <a:ea typeface="微软雅黑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 bwMode="auto">
            <a:xfrm>
              <a:off x="440848" y="809886"/>
              <a:ext cx="1296144" cy="216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36000" rIns="36000" bIns="36000" rtlCol="0" anchor="t" anchorCtr="0">
              <a:noAutofit/>
            </a:bodyPr>
            <a:lstStyle/>
            <a:p>
              <a:pPr marL="0" marR="0" indent="0" defTabSz="914400" eaLnBrk="1" fontAlgn="auto" latinLnBrk="0" hangingPunct="1"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75000"/>
                <a:tabLst/>
              </a:pPr>
              <a:r>
                <a:rPr lang="en-US" altLang="zh-CN" sz="2000" kern="0" dirty="0">
                  <a:solidFill>
                    <a:schemeClr val="bg1"/>
                  </a:solidFill>
                  <a:latin typeface="Arial"/>
                  <a:ea typeface="微软雅黑" pitchFamily="34" charset="-122"/>
                </a:rPr>
                <a:t>Criteria</a:t>
              </a:r>
              <a:endParaRPr lang="zh-CN" altLang="en-US" sz="2000" b="0" kern="0" dirty="0" smtClean="0">
                <a:solidFill>
                  <a:schemeClr val="bg1"/>
                </a:solidFill>
                <a:latin typeface="Arial"/>
                <a:ea typeface="微软雅黑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29131" y="3846191"/>
            <a:ext cx="1065718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 the protocol 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selection for tunneling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our 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preference is GMA/TFCP. 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However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could 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accept to apply 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MPTCP and/or GRE tunnel 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with support of sequence number to resolve 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reordering and duplication issues.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6074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94606" y="1053530"/>
            <a:ext cx="10751267" cy="4809982"/>
          </a:xfrm>
        </p:spPr>
        <p:txBody>
          <a:bodyPr/>
          <a:lstStyle/>
          <a:p>
            <a:r>
              <a:rPr lang="en-US" altLang="zh-CN" dirty="0" smtClean="0"/>
              <a:t>1) Add the </a:t>
            </a:r>
            <a:r>
              <a:rPr lang="en-GB" altLang="zh-CN" sz="2400" dirty="0"/>
              <a:t>Redundancy </a:t>
            </a:r>
            <a:r>
              <a:rPr lang="en-GB" altLang="zh-CN" sz="2400" dirty="0" smtClean="0"/>
              <a:t>transmission steering mode</a:t>
            </a:r>
            <a:r>
              <a:rPr lang="en-US" altLang="zh-CN" dirty="0" smtClean="0"/>
              <a:t>.</a:t>
            </a:r>
          </a:p>
          <a:p>
            <a:r>
              <a:rPr lang="en-US" altLang="zh-CN" dirty="0" smtClean="0"/>
              <a:t>2) Standardize the alternative solution 1 and alternative solution 2. </a:t>
            </a:r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91367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990000"/>
        </a:solidFill>
      </a:spPr>
      <a:bodyPr wrap="square" rtlCol="0">
        <a:spAutoFit/>
      </a:bodyPr>
      <a:lstStyle>
        <a:defPPr>
          <a:spcAft>
            <a:spcPts val="450"/>
          </a:spcAft>
          <a:defRPr sz="900" b="1" dirty="0">
            <a:solidFill>
              <a:schemeClr val="bg1"/>
            </a:solidFill>
            <a:latin typeface="微软雅黑" pitchFamily="34" charset="-122"/>
            <a:ea typeface="微软雅黑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Next LT BlackCn" pitchFamily="34" charset="0"/>
            <a:ea typeface="MS PGothic" pitchFamily="34" charset="-128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7_内容Copytext 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2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0_华为VI主题16x9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华为VI字体">
      <a:majorFont>
        <a:latin typeface="FrutigerNext LT Medium"/>
        <a:ea typeface="华文细黑"/>
        <a:cs typeface=""/>
      </a:majorFont>
      <a:minorFont>
        <a:latin typeface="FrutigerNext LT Regular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solidFill>
            <a:schemeClr val="bg1">
              <a:lumMod val="50000"/>
            </a:schemeClr>
          </a:solidFill>
        </a:ln>
      </a:spPr>
      <a:bodyPr wrap="square" rtlCol="0" anchor="ctr">
        <a:noAutofit/>
      </a:bodyPr>
      <a:lstStyle>
        <a:defPPr marL="182563" indent="-182563" algn="ctr">
          <a:lnSpc>
            <a:spcPct val="120000"/>
          </a:lnSpc>
          <a:buClr>
            <a:srgbClr val="C00000"/>
          </a:buClr>
          <a:buSzPct val="60000"/>
          <a:defRPr sz="1600" b="0" dirty="0" smtClean="0"/>
        </a:defPPr>
      </a:lstStyle>
    </a:spDef>
    <a:lnDef>
      <a:spPr bwMode="auto">
        <a:noFill/>
        <a:ln w="19050" cap="flat" cmpd="sng" algn="ctr">
          <a:solidFill>
            <a:srgbClr val="C00000"/>
          </a:solidFill>
          <a:prstDash val="solid"/>
          <a:round/>
          <a:headEnd type="triangle" w="med" len="med"/>
          <a:tailEnd type="triangle" w="med" len="med"/>
        </a:ln>
        <a:effectLst/>
      </a:spPr>
      <a:bodyPr/>
      <a:lstStyle/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wrap="square" lIns="36000" tIns="36000" rIns="36000" bIns="36000" rtlCol="0" anchor="t" anchorCtr="0">
        <a:noAutofit/>
      </a:bodyPr>
      <a:lstStyle>
        <a:defPPr marL="0" marR="0" indent="0" defTabSz="914400" eaLnBrk="1" fontAlgn="auto" latinLnBrk="0" hangingPunct="1">
          <a:spcBef>
            <a:spcPts val="0"/>
          </a:spcBef>
          <a:spcAft>
            <a:spcPts val="600"/>
          </a:spcAft>
          <a:buClr>
            <a:schemeClr val="tx2"/>
          </a:buClr>
          <a:buSzPct val="75000"/>
          <a:buFont typeface="Wingdings" pitchFamily="2" charset="2"/>
          <a:buChar char="l"/>
          <a:tabLst/>
          <a:defRPr sz="2000" b="0" kern="0" dirty="0" smtClean="0">
            <a:latin typeface="Arial"/>
            <a:ea typeface="微软雅黑" pitchFamily="34" charset="-122"/>
          </a:defRPr>
        </a:defPPr>
      </a:lstStyle>
    </a:tx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127229</TotalTime>
  <Words>485</Words>
  <Application>Microsoft Office PowerPoint</Application>
  <PresentationFormat>自定义</PresentationFormat>
  <Paragraphs>62</Paragraphs>
  <Slides>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9" baseType="lpstr">
      <vt:lpstr>Arial Unicode MS</vt:lpstr>
      <vt:lpstr>FrutigerNext LT BlackCn</vt:lpstr>
      <vt:lpstr>FrutigerNext LT Light</vt:lpstr>
      <vt:lpstr>FrutigerNext LT Medium</vt:lpstr>
      <vt:lpstr>MS PGothic</vt:lpstr>
      <vt:lpstr>黑体</vt:lpstr>
      <vt:lpstr>华文行楷</vt:lpstr>
      <vt:lpstr>华文细黑</vt:lpstr>
      <vt:lpstr>宋体</vt:lpstr>
      <vt:lpstr>宋体</vt:lpstr>
      <vt:lpstr>微软雅黑</vt:lpstr>
      <vt:lpstr>Arial</vt:lpstr>
      <vt:lpstr>Arial Narrow</vt:lpstr>
      <vt:lpstr>Calibri</vt:lpstr>
      <vt:lpstr>Cambria Math</vt:lpstr>
      <vt:lpstr>FrutigerNext LT Bold</vt:lpstr>
      <vt:lpstr>FrutigerNext LT Regular</vt:lpstr>
      <vt:lpstr>Wingdings</vt:lpstr>
      <vt:lpstr>1_自定义设计方案</vt:lpstr>
      <vt:lpstr>7_内容Copytext </vt:lpstr>
      <vt:lpstr>20_华为VI主题16x9</vt:lpstr>
      <vt:lpstr>Visio</vt:lpstr>
      <vt:lpstr>Discussion on ATSSS function  </vt:lpstr>
      <vt:lpstr>Introduction</vt:lpstr>
      <vt:lpstr>Problem statement</vt:lpstr>
      <vt:lpstr>Alternative Solution 1</vt:lpstr>
      <vt:lpstr>Alternative Solution 2</vt:lpstr>
      <vt:lpstr>Evaluation</vt:lpstr>
      <vt:lpstr>Conclusion </vt:lpstr>
    </vt:vector>
  </TitlesOfParts>
  <Company>huawei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zhouyan 00339223</dc:creator>
  <cp:lastModifiedBy>Huawei</cp:lastModifiedBy>
  <cp:revision>2330</cp:revision>
  <dcterms:created xsi:type="dcterms:W3CDTF">2006-04-06T04:02:18Z</dcterms:created>
  <dcterms:modified xsi:type="dcterms:W3CDTF">2018-11-20T07:56:39Z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(4)3g04Z05xWajs1Ow/l6WcLTU3l26ujVGQv7ZWg21rmkKG1t3D9zTJ/lQktqZ8bZHrzRnrWqe5_x000d_
LV96UlUOH9ANKr3YzxF/U8naXArbaW2kDDWTkC+Ggjk2d3eQbQdMh18T3VA+eI5GgEhta8EA_x000d_
ce8IeTZrA1ceXAlO7iKQiT+4cFgpPKXC94jIIekRBbWf90LSNuRz9RjNZQKKn8cGRuBCNrrT_x000d_
HkGmTiKLa3shu/aBmx</vt:lpwstr>
  </property>
  <property fmtid="{D5CDD505-2E9C-101B-9397-08002B2CF9AE}" pid="3" name="_ms_pID_7253431">
    <vt:lpwstr>6iTpHyAbpVBCcrwm2kx3wSeeOHsZs2Wpasw/K3mnPkfJiAsBwdBHyy_x000d_
8KVMaC5Qucyyhk+Vy+tRXu/rzDnYg+gGaruMu1nGokY1u7QKK8UcqloIMW8THQ1l3g1dyxRQ_x000d_
VoLrXyk414kRAJB6P88j7SH9/QTw8jaoJ/g71mbiJD25dwY+6bkawGMnT7O45imJEhc8szA/_x000d_
yBPrAp9O4gMfLOfsSAtxujk/tWXw/3DkowY9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qQe37sWpT3v40zFtEkpjGvLp8ATZgXfCkkya_x000d_
dbOhn0cueyvMFPT17Y6UkEhIN8Tb/ajqOJLa0BS/TBfx6GGtlv4RCCXLU8/0X7nvZS3QYbdt_x000d_
/Cxfp9XMTmaNdec/xOmNM8WHhuo64r6jKcbp7IxueOYRwvPXtZNNCpnkxqNqYTfIdAwlM0RE_x000d_
AUcej+BEwlFCvpNfjxwrWefk/i/cYpX+mM3QvAR/z71o6AtNPcl4t5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ZHUTjAxsCizvyGPbol_x000d_
ghX5pw==</vt:lpwstr>
  </property>
  <property fmtid="{D5CDD505-2E9C-101B-9397-08002B2CF9AE}" pid="9" name="_ms_pID_7253433_00">
    <vt:lpwstr>_ms_pID_7253433</vt:lpwstr>
  </property>
  <property fmtid="{D5CDD505-2E9C-101B-9397-08002B2CF9AE}" pid="10" name="_new_ms_pID_72543">
    <vt:lpwstr>(3)63dlnAvrrDT9u5+L72Z+bwxfCoOTJEaScMa3ZuvnyfYBaS0d3qBkN/u57I5mHvYLJ7CGjbzb_x000d_
rD3CFco2SU2lytUbbKSyG0CC/WsuLEcqb2uWThL6vKvHAPCazGl1pZo3QX9WDpJCXsbUZ+yh_x000d_
DfD1ikUxl9qy+D7m9RDkBz6Uq3j3WYsBkCO9i/cFVCPk8RA7lcDUxaKvnyCTbBTJWOJ5Ivw1_x000d_
ptnXwTI/Drqy5LS6BP</vt:lpwstr>
  </property>
  <property fmtid="{D5CDD505-2E9C-101B-9397-08002B2CF9AE}" pid="11" name="_new_ms_pID_72543_00">
    <vt:lpwstr>_new_ms_pID_72543</vt:lpwstr>
  </property>
  <property fmtid="{D5CDD505-2E9C-101B-9397-08002B2CF9AE}" pid="12" name="_new_ms_pID_725431">
    <vt:lpwstr>Wr/ARXJ5SnQnnXdEcOXAkDt+n97RFSYHLpX//wsSMuFsjdI6WqpjwM_x000d_
WQcuFXKA6g2ZIeILwmSJaxdT4w430M4vx2rHlmrXGMhRexij2LfMXByCpg4fiRU6rxSsKmQF_x000d_
A5FeSuAfPZqjAxTCyuXz5wY/PCuAvDTTypY9KK9uc3WA+wgEO7p1o+/SIEq9CYaGOpBIU5lt_x000d_
mAxbyMhEmc5787tFgjbGl0Tz1p01BqrZZ+xN</vt:lpwstr>
  </property>
  <property fmtid="{D5CDD505-2E9C-101B-9397-08002B2CF9AE}" pid="13" name="_new_ms_pID_725431_00">
    <vt:lpwstr>_new_ms_pID_725431</vt:lpwstr>
  </property>
  <property fmtid="{D5CDD505-2E9C-101B-9397-08002B2CF9AE}" pid="14" name="_new_ms_pID_725432">
    <vt:lpwstr>ToEYbp5YMSr9/YF5bmxZclhbm/RPjSW4EqLG_x000d_
XQV3G8bkGloX+2QSWaXMXnTvG8wMlQ==</vt:lpwstr>
  </property>
  <property fmtid="{D5CDD505-2E9C-101B-9397-08002B2CF9AE}" pid="15" name="_new_ms_pID_725432_00">
    <vt:lpwstr>_new_ms_pID_725432</vt:lpwstr>
  </property>
  <property fmtid="{D5CDD505-2E9C-101B-9397-08002B2CF9AE}" pid="16" name="_2015_ms_pID_725343">
    <vt:lpwstr>(3)WsLzBclz1wjGQvHGMnGPHPJ/owXcG39Dvdp2TvzIjXQLNC1gX3UAW8kXjfeJemO7HvVX39eE
7TAQwx8aicfL6f3opjwCOL6tsCVJCfxqn+tJV90samvcnLyd2jEoFNV2ctb49ei4ZdP/WRDG
Yjdeg3vt7srz6SDHvxyTFo3uwY1+LAyv/EVjqeL0FUMSisMGw81wU139iTSnNl1v/Wuh1atG
OvdnYUM2l2110BgKSu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o2dblZUUByoC0vL7w3YadTR/Hpqvrm5kIJi5PSU+iYhG4Y6Bx0ObDH
WSY3kkntUICAX2HClOF9yrS8zZ78JDxzYUOYD7RojsBngvr5GgU6VUdKZeeMeRE3G9QY06G1
I7WFDUY5tE9l+OkF51aGb5viIKK6qrg8b8xNG/xQ3Q5TpEtPlDfCbGMnxDk6IwGJXuS13ef7
hqOX2pZ4O03n8iva4Nj47EZ+QWZf8EqRUHAZ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0RENNnV1x0OLwvBtFAvIQghX2NdCZxBkaEB9
BGod+HufrTK8VK2/9FO4qHhWJBrE/d7+VZJ/yUqg+fl+/zZy9Jo=</vt:lpwstr>
  </property>
  <property fmtid="{D5CDD505-2E9C-101B-9397-08002B2CF9AE}" pid="21" name="_2015_ms_pID_7253432_00">
    <vt:lpwstr>_2015_ms_pID_7253432</vt:lpwstr>
  </property>
  <property fmtid="{D5CDD505-2E9C-101B-9397-08002B2CF9AE}" pid="22" name="_readonly">
    <vt:lpwstr/>
  </property>
  <property fmtid="{D5CDD505-2E9C-101B-9397-08002B2CF9AE}" pid="23" name="_change">
    <vt:lpwstr/>
  </property>
  <property fmtid="{D5CDD505-2E9C-101B-9397-08002B2CF9AE}" pid="24" name="_full-control">
    <vt:lpwstr/>
  </property>
  <property fmtid="{D5CDD505-2E9C-101B-9397-08002B2CF9AE}" pid="25" name="sflag">
    <vt:lpwstr>1541639080</vt:lpwstr>
  </property>
</Properties>
</file>