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8EA80-E120-4072-B590-44624F9C0A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3E69C4-6BDA-46C4-96E5-A7C8A3112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A6BA0-0B08-49CC-A794-42CF07696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EE93B-EEF8-41E5-8C80-D4AEFEA8B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DFF48-7952-4CBA-BE61-2B4A98894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4BD029-E71B-495D-A110-3CC0802C6159}"/>
              </a:ext>
            </a:extLst>
          </p:cNvPr>
          <p:cNvSpPr txBox="1"/>
          <p:nvPr userDrawn="1"/>
        </p:nvSpPr>
        <p:spPr>
          <a:xfrm>
            <a:off x="10191565" y="168676"/>
            <a:ext cx="1731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S2-181162</a:t>
            </a:r>
          </a:p>
        </p:txBody>
      </p:sp>
    </p:spTree>
    <p:extLst>
      <p:ext uri="{BB962C8B-B14F-4D97-AF65-F5344CB8AC3E}">
        <p14:creationId xmlns:p14="http://schemas.microsoft.com/office/powerpoint/2010/main" val="4101876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43628-2A82-42DA-BA2D-9D288F1C7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08876-4EDD-4A34-AFBA-B99952241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0D5C8-4799-4B14-AED6-04E75932C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4AF7A-D2AC-41DE-8FC8-B054E1A9D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9351FE-4EC8-4364-9608-E45FE7922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73B9C0-F440-42CE-8CF0-B0C9C18A62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CFFC7F-C8A9-4226-AAED-C3955AC213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1B03A-40ED-4B67-A68A-C626A0659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1C2CA2-EF65-42DB-8BC3-A60181DD7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51FB3-1330-43E9-A149-9C9801E87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468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62E39-50E0-46DF-86B4-A0D3AC3F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97883-9F01-4DC8-BF69-15BC8B7AA7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A0A25-442F-4257-96DC-CF88B3C2E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040A4-2045-4EDF-8024-9B917634C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0913F-DE71-4ABD-A2E8-75FFD097D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89A97-6CF9-476C-AB67-7F2ADF1F0A76}"/>
              </a:ext>
            </a:extLst>
          </p:cNvPr>
          <p:cNvSpPr txBox="1"/>
          <p:nvPr userDrawn="1"/>
        </p:nvSpPr>
        <p:spPr>
          <a:xfrm>
            <a:off x="10191565" y="168676"/>
            <a:ext cx="1731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S2-181162</a:t>
            </a:r>
          </a:p>
        </p:txBody>
      </p:sp>
    </p:spTree>
    <p:extLst>
      <p:ext uri="{BB962C8B-B14F-4D97-AF65-F5344CB8AC3E}">
        <p14:creationId xmlns:p14="http://schemas.microsoft.com/office/powerpoint/2010/main" val="1506383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E7D3C-D384-41DE-B8A7-CAB7B4FB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5F28D1-ED1F-40AC-8577-115C2FBCA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C087F-15E2-461C-8873-DFD10D21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CE74-BAB8-4DFE-830C-23168556E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083FE-9A14-4B23-87A2-CFB5842C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22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CAB78-4F79-47DA-9FDA-30F724904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F724C-082F-4152-84C6-FCF391211B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9DA073-C35C-40AE-A940-05EFCE4E80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58187-3F5D-455A-BA94-C9B6712DE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23E09-BA2F-4470-971C-F5C60328F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155F-115E-44E5-BB39-7CD0E949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06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D665B-630D-4F33-94BE-52ABCADFB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16C30-3593-43A9-884B-950181E54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A256E-3B37-4B74-A41D-81F9EFC8E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D460BC-21D0-4DC0-A3F0-441AFA4971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D1C258-4B5D-467F-93EC-78A25B6354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2C2B1F-99FA-4E1F-A07B-6790D5C6D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DF73AE-6607-412E-B829-73572A95B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803A19-F78D-400A-A222-EF2A7EDB5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47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DF769-4FF1-4F23-87D0-4D7F58DFD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AA0080-0C18-445A-A413-03CD6FFE0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C6AFCE-E560-4B91-BC26-09083ACAA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8060CC-D182-4F01-B785-95255C3E8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325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577E9D-448A-407D-824D-7913E6B72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6AEFE-08E2-45DA-BF48-C61146AB6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114A0-F25E-4B93-BBFF-96075E2E7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298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F145C-6BE3-4680-8CA6-001F17CA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0D75A-A2D9-459E-9702-0A6065A2D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DF91E9-F3FE-4594-A4B0-0D0AF38445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A43BD9-EFE8-40EA-9DC6-09E58CCF6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B49948-EACF-4597-B0F7-90C17E82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5605E5-248E-4063-A540-14D2F0F26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9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D6F8B-ACCC-4D99-8E0B-F1800D02C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B36D4B-D3D3-4E5C-A74E-7145398AD6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A994B5-3B2F-456C-8300-8680282DE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BDE3B-E119-486F-9C20-2919399D5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169E47-12BB-4336-8A41-E0098EA7E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3BD0D-3CFE-496C-B1D0-71E46CA37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00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41D189-A72A-48A0-9FF8-A9DCD7EE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CC36F-E4E0-424A-91A4-CB127B936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F864F-1403-4E3F-88A6-C9197162E1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1D6DB-E8F2-47B8-B051-C65ED5C7AAD4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8DA430-F7DE-44F4-BC39-8CD9185F10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F4BEF-E852-4D06-BC14-0C1419D5E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979B0-050D-4110-835E-E85216B39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6F44F-D7F9-42E5-8E9A-FDF90F07D0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Slicing interworking principles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824D9-8EA4-438D-852C-A184393DEB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Drafting session outcome</a:t>
            </a:r>
          </a:p>
        </p:txBody>
      </p:sp>
    </p:spTree>
    <p:extLst>
      <p:ext uri="{BB962C8B-B14F-4D97-AF65-F5344CB8AC3E}">
        <p14:creationId xmlns:p14="http://schemas.microsoft.com/office/powerpoint/2010/main" val="228482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C4CF0-179C-4DB9-ABCC-4FF02C4E3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Connected mode mobility from EPC to 5GC (with N26): Selection of appropriate AMF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7200C7-AC8D-4B85-9076-F7CF10345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712" y="1834503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Background: “Registration with AMF re-allocation” that 23.501 (clause 6.3.5) refers to applies to Idle mode only and may not clean up resources on initially selected AMF (see E// paper in S2-180106)</a:t>
            </a:r>
          </a:p>
          <a:p>
            <a:r>
              <a:rPr lang="en-US" sz="2400" dirty="0"/>
              <a:t>Options</a:t>
            </a:r>
          </a:p>
          <a:p>
            <a:pPr lvl="1"/>
            <a:r>
              <a:rPr lang="en-US" sz="2000" dirty="0"/>
              <a:t>Re-select AMF after completion of handover: Introduce a new procedure to support AMF change in Connected mode</a:t>
            </a:r>
          </a:p>
          <a:p>
            <a:pPr lvl="1"/>
            <a:r>
              <a:rPr lang="en-US" sz="2000" dirty="0"/>
              <a:t>During handover preparation: AMF to fetch S-NSSAIs from H-SMFs, re-select to appropriate AMF based on S-NSSAIs received from H-SMFs</a:t>
            </a:r>
          </a:p>
          <a:p>
            <a:pPr lvl="1"/>
            <a:r>
              <a:rPr lang="en-US" sz="2000" dirty="0"/>
              <a:t>During handover preparation: Send handover container with S-NSSAIs (MME-&gt;AMF) to enable AMF to select appropriate target AMF (during handover preparation)</a:t>
            </a:r>
          </a:p>
          <a:p>
            <a:pPr lvl="1"/>
            <a:r>
              <a:rPr lang="en-US" sz="2000" dirty="0"/>
              <a:t>Do nothing: AMF selected by MME assumed to support S-NSSAIs of UE’s PDU sessions</a:t>
            </a:r>
          </a:p>
          <a:p>
            <a:pPr lvl="2"/>
            <a:r>
              <a:rPr lang="en-US" sz="1600" dirty="0"/>
              <a:t>Note: In case we go with this option, it becomes questionable why we need to ensure to select a specific AMF in the Idle mode case.</a:t>
            </a:r>
          </a:p>
          <a:p>
            <a:pPr lvl="1"/>
            <a:endParaRPr lang="en-US" sz="2000" dirty="0"/>
          </a:p>
          <a:p>
            <a:r>
              <a:rPr lang="en-US" sz="2400" b="1" dirty="0"/>
              <a:t>Way forward: Do nothing (AMF selected by MME assumed to support S-NSSAIs of UE’s PDU sessions)</a:t>
            </a:r>
          </a:p>
        </p:txBody>
      </p:sp>
    </p:spTree>
    <p:extLst>
      <p:ext uri="{BB962C8B-B14F-4D97-AF65-F5344CB8AC3E}">
        <p14:creationId xmlns:p14="http://schemas.microsoft.com/office/powerpoint/2010/main" val="1275427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A79AC-A5B3-4B89-A15B-8032D3443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Idle mode mobility from EPC to 5GC (with N26): How to enable binding between EPS bearer contexts received via N26 and PDU session IDs?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65455-633A-4ABB-BB53-A447D2EDA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322" y="1834503"/>
            <a:ext cx="10515600" cy="4351338"/>
          </a:xfrm>
        </p:spPr>
        <p:txBody>
          <a:bodyPr>
            <a:normAutofit/>
          </a:bodyPr>
          <a:lstStyle/>
          <a:p>
            <a:r>
              <a:rPr lang="en-US" sz="1600" dirty="0"/>
              <a:t>Background </a:t>
            </a:r>
          </a:p>
          <a:p>
            <a:pPr lvl="1"/>
            <a:r>
              <a:rPr lang="en-US" sz="1600" dirty="0"/>
              <a:t>AMF receives EPS bearer contexts from MME including PGW-C address and bearer ID (EBI)</a:t>
            </a:r>
          </a:p>
          <a:p>
            <a:pPr lvl="1"/>
            <a:r>
              <a:rPr lang="en-US" sz="1600" dirty="0"/>
              <a:t>How to correlate EPS bearer contexts with PDU session ID (and potentially S-NSSAIs received from UE)?</a:t>
            </a:r>
          </a:p>
          <a:p>
            <a:r>
              <a:rPr lang="en-US" sz="1600" dirty="0"/>
              <a:t>Options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AMF sends EBI to SMF to learn PDU session ID (and S-NSSAI) from SMF (ZTE paper in 637), aligns with Connected mode behavior</a:t>
            </a:r>
          </a:p>
          <a:p>
            <a:pPr lvl="2"/>
            <a:r>
              <a:rPr lang="en-US" sz="1600" dirty="0"/>
              <a:t>Note: This option implies that AMF can only select default V-SMFs (as AMF does not know which S-NSSAI to use for which EBI)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UE to send EBI together with PDU Session ID in Registration Request to AMF to enable AMF to bind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Correlation of PDU session IDs via UDM (Docomo paper in 733)</a:t>
            </a:r>
          </a:p>
          <a:p>
            <a:pPr lvl="1"/>
            <a:endParaRPr lang="en-US" sz="1600" dirty="0"/>
          </a:p>
          <a:p>
            <a:r>
              <a:rPr lang="en-US" sz="1600" b="1" dirty="0"/>
              <a:t>Discussion results</a:t>
            </a:r>
          </a:p>
          <a:p>
            <a:pPr lvl="1"/>
            <a:r>
              <a:rPr lang="en-US" sz="1600" b="1" dirty="0"/>
              <a:t>Some companies prefer to go with Option (2), referring to potential relation with Rel-16 studies</a:t>
            </a:r>
          </a:p>
          <a:p>
            <a:pPr lvl="1"/>
            <a:r>
              <a:rPr lang="en-US" sz="1600" b="1" dirty="0"/>
              <a:t>Some companies prefer to go with Option (1) </a:t>
            </a:r>
          </a:p>
          <a:p>
            <a:pPr marL="457200" lvl="1" indent="0">
              <a:buNone/>
            </a:pPr>
            <a:r>
              <a:rPr lang="en-US" sz="1600" b="1" dirty="0">
                <a:sym typeface="Wingdings" panose="05000000000000000000" pitchFamily="2" charset="2"/>
              </a:rPr>
              <a:t> For the next meeting this issue needs to be revisited; input explaining relation to Rel-16 studies would be welcome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71614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A79AC-A5B3-4B89-A15B-8032D3443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Idle mode mobility from EPC to 5GC (with N26):</a:t>
            </a:r>
            <a:br>
              <a:rPr lang="en-US" sz="3200" dirty="0"/>
            </a:br>
            <a:r>
              <a:rPr lang="en-US" sz="3200" dirty="0"/>
              <a:t>Need for S-NSSAIs of PDN connections in Registration Request?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65455-633A-4ABB-BB53-A447D2EDA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/>
              <a:t>Background: S-NSSAI of PDN connections in Registration Request enables</a:t>
            </a:r>
          </a:p>
          <a:p>
            <a:pPr lvl="1"/>
            <a:r>
              <a:rPr lang="en-US" sz="2000" dirty="0"/>
              <a:t>AMF to select V-SMFs taking S-NSSAIs into account </a:t>
            </a:r>
          </a:p>
          <a:p>
            <a:pPr lvl="2"/>
            <a:r>
              <a:rPr lang="en-US" sz="1600" dirty="0"/>
              <a:t>Dependency on binding discussion, see previous slide: Unless we add EBIs into Registration Request, AMF cannot determine which S-NSSAI belongs to which EPS bearer context received from the MME</a:t>
            </a:r>
          </a:p>
          <a:p>
            <a:pPr lvl="1"/>
            <a:r>
              <a:rPr lang="en-US" sz="2000" dirty="0"/>
              <a:t>AMF to select appropriate (other) AMF based on S-NSSAIs of UE’s PDN connections</a:t>
            </a:r>
          </a:p>
          <a:p>
            <a:pPr lvl="2"/>
            <a:r>
              <a:rPr lang="en-US" sz="1600" dirty="0"/>
              <a:t>Note: Normally AMF would select a different AMF based on S-NSSAIs in Requested NSSAI, </a:t>
            </a:r>
          </a:p>
          <a:p>
            <a:pPr lvl="2"/>
            <a:r>
              <a:rPr lang="en-US" sz="1600" dirty="0"/>
              <a:t>However, not all S-NSSAIs may be included in Requested NSSAI in roaming case (see slide on “S-NSSAIs in Requested NSSAIs”)</a:t>
            </a:r>
          </a:p>
          <a:p>
            <a:r>
              <a:rPr lang="en-US" sz="2400" dirty="0"/>
              <a:t>Options: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Keep S-NSSAIs of PDN connections that UE had in EPC in Registration Request (current spec)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Remove S-NSSAIs from Registration Request, AMF learns S-NSSAI from SMF (proposed by ZTE in 637)</a:t>
            </a:r>
          </a:p>
          <a:p>
            <a:endParaRPr lang="en-US" sz="2400" dirty="0"/>
          </a:p>
          <a:p>
            <a:r>
              <a:rPr lang="en-US" sz="2400" b="1" dirty="0"/>
              <a:t>Discussion results</a:t>
            </a:r>
          </a:p>
          <a:p>
            <a:pPr lvl="1"/>
            <a:r>
              <a:rPr lang="en-US" sz="2000" b="1" dirty="0"/>
              <a:t>Issue has not been discussed yet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82975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A79AC-A5B3-4B89-A15B-8032D3443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Idle mode mobility from EPC to 5GC (with N26):</a:t>
            </a:r>
            <a:br>
              <a:rPr lang="en-US" dirty="0"/>
            </a:br>
            <a:r>
              <a:rPr lang="en-US" dirty="0"/>
              <a:t>S-NSSAIs in Requested NSSAI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65455-633A-4ABB-BB53-A447D2EDA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sz="1600" dirty="0"/>
              <a:t>Background: Potential confusion for RAN if S-NSSAIs from HPLMN (received via PCO in EPS) are included by UE in RRC in Registration Request</a:t>
            </a:r>
          </a:p>
          <a:p>
            <a:r>
              <a:rPr lang="en-US" sz="1600" dirty="0"/>
              <a:t>Options</a:t>
            </a:r>
          </a:p>
          <a:p>
            <a:pPr lvl="1"/>
            <a:r>
              <a:rPr lang="en-US" sz="1600" dirty="0"/>
              <a:t>PLMN ID in PCO</a:t>
            </a:r>
          </a:p>
          <a:p>
            <a:pPr lvl="2"/>
            <a:r>
              <a:rPr lang="en-US" sz="1600" dirty="0"/>
              <a:t>Key idea: </a:t>
            </a:r>
          </a:p>
          <a:p>
            <a:pPr lvl="3"/>
            <a:r>
              <a:rPr lang="en-US" sz="1600" dirty="0"/>
              <a:t>Include PLMN ID in PCO (in addition to S-NSSAI) to inform UE which PLMN provided the S-NSSAI</a:t>
            </a:r>
          </a:p>
          <a:p>
            <a:pPr lvl="3"/>
            <a:r>
              <a:rPr lang="en-US" sz="1600" dirty="0"/>
              <a:t>For Requested NSSAI:</a:t>
            </a:r>
          </a:p>
          <a:p>
            <a:pPr lvl="4"/>
            <a:r>
              <a:rPr lang="en-US" sz="1600" dirty="0"/>
              <a:t>UE to only include S-NSSAIs received in PCO in Requested NSSAI that are from same PLMN as target PLMN (5GC PLMN), OR</a:t>
            </a:r>
          </a:p>
          <a:p>
            <a:pPr lvl="4"/>
            <a:r>
              <a:rPr lang="en-US" sz="1600" dirty="0"/>
              <a:t>If UE has a Configured NSSAI for the target PLMN, apply mapping for S-NSSAIs received in PCO; UE to include mapped S-NSSAIs in Requested NSSAI</a:t>
            </a:r>
          </a:p>
          <a:p>
            <a:pPr lvl="3"/>
            <a:r>
              <a:rPr lang="en-US" sz="1600" dirty="0"/>
              <a:t>For Registration Request: UE to include S-NSSAIs and PLMN IDs (as received in PCO) for the PDN connections that were active in EPC</a:t>
            </a:r>
          </a:p>
          <a:p>
            <a:r>
              <a:rPr lang="en-US" sz="1600" dirty="0"/>
              <a:t>(Note: Once UE receives Configured NSSAI it can locally update the S-NSSAIs for the transferred PDU sessions to reflect the correct S-NSSAI)</a:t>
            </a:r>
          </a:p>
          <a:p>
            <a:r>
              <a:rPr lang="en-US" sz="1800" b="1" dirty="0"/>
              <a:t>Way forward: Introduce PLMN ID in PCO</a:t>
            </a:r>
          </a:p>
        </p:txBody>
      </p:sp>
    </p:spTree>
    <p:extLst>
      <p:ext uri="{BB962C8B-B14F-4D97-AF65-F5344CB8AC3E}">
        <p14:creationId xmlns:p14="http://schemas.microsoft.com/office/powerpoint/2010/main" val="354346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727</Words>
  <Application>Microsoft Office PowerPoint</Application>
  <PresentationFormat>Widescreen</PresentationFormat>
  <Paragraphs>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Slicing interworking principles</vt:lpstr>
      <vt:lpstr>Connected mode mobility from EPC to 5GC (with N26): Selection of appropriate AMF</vt:lpstr>
      <vt:lpstr>Idle mode mobility from EPC to 5GC (with N26): How to enable binding between EPS bearer contexts received via N26 and PDU session IDs?</vt:lpstr>
      <vt:lpstr>Idle mode mobility from EPC to 5GC (with N26): Need for S-NSSAIs of PDN connections in Registration Request?</vt:lpstr>
      <vt:lpstr>Idle mode mobility from EPC to 5GC (with N26): S-NSSAIs in Requested NSSAI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QC_1</dc:creator>
  <cp:lastModifiedBy>QC_1</cp:lastModifiedBy>
  <cp:revision>32</cp:revision>
  <dcterms:created xsi:type="dcterms:W3CDTF">2018-01-24T08:02:43Z</dcterms:created>
  <dcterms:modified xsi:type="dcterms:W3CDTF">2018-01-24T15:51:12Z</dcterms:modified>
</cp:coreProperties>
</file>