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8" r:id="rId6"/>
    <p:sldId id="25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904EB-387F-4C6D-B43B-EC1B5856CE3B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566F-BF56-43EA-A465-51D9A6FE3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988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904EB-387F-4C6D-B43B-EC1B5856CE3B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566F-BF56-43EA-A465-51D9A6FE3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99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904EB-387F-4C6D-B43B-EC1B5856CE3B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566F-BF56-43EA-A465-51D9A6FE3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73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904EB-387F-4C6D-B43B-EC1B5856CE3B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566F-BF56-43EA-A465-51D9A6FE3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782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904EB-387F-4C6D-B43B-EC1B5856CE3B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566F-BF56-43EA-A465-51D9A6FE3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50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904EB-387F-4C6D-B43B-EC1B5856CE3B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566F-BF56-43EA-A465-51D9A6FE3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561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904EB-387F-4C6D-B43B-EC1B5856CE3B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566F-BF56-43EA-A465-51D9A6FE3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02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904EB-387F-4C6D-B43B-EC1B5856CE3B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566F-BF56-43EA-A465-51D9A6FE3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065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904EB-387F-4C6D-B43B-EC1B5856CE3B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566F-BF56-43EA-A465-51D9A6FE3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87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904EB-387F-4C6D-B43B-EC1B5856CE3B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566F-BF56-43EA-A465-51D9A6FE3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321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904EB-387F-4C6D-B43B-EC1B5856CE3B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8566F-BF56-43EA-A465-51D9A6FE3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081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904EB-387F-4C6D-B43B-EC1B5856CE3B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8566F-BF56-43EA-A465-51D9A6FE3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416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 smtClean="0"/>
              <a:t>Key Open Issues of LADN Principles</a:t>
            </a:r>
            <a:endParaRPr lang="zh-CN" alt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52236"/>
            <a:ext cx="9144000" cy="1205564"/>
          </a:xfrm>
        </p:spPr>
        <p:txBody>
          <a:bodyPr/>
          <a:lstStyle/>
          <a:p>
            <a:r>
              <a:rPr lang="en-US" altLang="zh-CN" dirty="0" smtClean="0"/>
              <a:t>Drafted based on the discussion during LADN Drafting Session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8205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Does LADN support roaming case?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Some companies didn’t want to make such limitation. </a:t>
            </a:r>
            <a:endParaRPr lang="en-US" altLang="zh-CN" dirty="0"/>
          </a:p>
          <a:p>
            <a:r>
              <a:rPr lang="en-US" altLang="zh-CN" dirty="0" smtClean="0"/>
              <a:t>No decision was made.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6562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3370"/>
            <a:ext cx="10515600" cy="693653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 smtClean="0"/>
              <a:t>AMF assisting NAS SM message rejection</a:t>
            </a:r>
            <a:endParaRPr lang="zh-CN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47023"/>
            <a:ext cx="10515600" cy="585216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Proposal #1: Sony, NEC proposed that AMF include indication in the N11 message from AMF to SMF during PDU Session Establish procedure if it knows the UE presence in a LADN service area is OUT.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dirty="0"/>
              <a:t>Supporting companies: 3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dirty="0"/>
              <a:t>Objecting companies: 2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Proposal </a:t>
            </a:r>
            <a:r>
              <a:rPr lang="en-US" altLang="zh-CN" dirty="0"/>
              <a:t>#2: Huawei proposed that AMF reject the NAS SM request message if it knows the UE presence in a LADN service area is OUT.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dirty="0"/>
              <a:t>Supporting companies: 2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dirty="0"/>
              <a:t>Objecting companies: 4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As a less optimum solution has been supported in 23.502, do we need to continue the discussion on optimized solution for NAS SM message </a:t>
            </a:r>
            <a:r>
              <a:rPr lang="en-US" altLang="zh-CN" dirty="0" smtClean="0"/>
              <a:t>rejection</a:t>
            </a:r>
            <a:r>
              <a:rPr lang="en-US" altLang="zh-CN" dirty="0" smtClean="0"/>
              <a:t>? </a:t>
            </a:r>
            <a:r>
              <a:rPr lang="en-US" altLang="zh-CN" dirty="0">
                <a:solidFill>
                  <a:srgbClr val="FF0000"/>
                </a:solidFill>
              </a:rPr>
              <a:t>This </a:t>
            </a:r>
            <a:r>
              <a:rPr lang="en-US" altLang="zh-CN" dirty="0" smtClean="0">
                <a:solidFill>
                  <a:srgbClr val="FF0000"/>
                </a:solidFill>
              </a:rPr>
              <a:t>question </a:t>
            </a:r>
            <a:r>
              <a:rPr lang="en-US" altLang="zh-CN" dirty="0" smtClean="0">
                <a:solidFill>
                  <a:srgbClr val="FF0000"/>
                </a:solidFill>
              </a:rPr>
              <a:t>was not asked yet, </a:t>
            </a:r>
            <a:r>
              <a:rPr lang="en-US" altLang="zh-CN" dirty="0" smtClean="0">
                <a:solidFill>
                  <a:srgbClr val="FF0000"/>
                </a:solidFill>
              </a:rPr>
              <a:t>can we have a drafting show </a:t>
            </a:r>
            <a:r>
              <a:rPr lang="en-US" altLang="zh-CN" dirty="0" smtClean="0">
                <a:solidFill>
                  <a:srgbClr val="FF0000"/>
                </a:solidFill>
              </a:rPr>
              <a:t>of </a:t>
            </a:r>
            <a:r>
              <a:rPr lang="en-US" altLang="zh-CN" dirty="0" smtClean="0">
                <a:solidFill>
                  <a:srgbClr val="FF0000"/>
                </a:solidFill>
              </a:rPr>
              <a:t>hands and move on with majority preference?</a:t>
            </a: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 smtClean="0"/>
              <a:t>Conclusion: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448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0376"/>
            <a:ext cx="10515600" cy="722526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How does UE know whether a DNN is LADN DNN?</a:t>
            </a:r>
            <a:endParaRPr lang="zh-CN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52902"/>
            <a:ext cx="10515600" cy="5544151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Two solutions on table: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dirty="0" smtClean="0"/>
              <a:t>Solution #1: AMF indicates to UE over NAS message by reusing LADN information, but this has dependency on how AMF knows this information.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dirty="0" smtClean="0"/>
              <a:t>Solution #2: PCF sends indication along with each LADN DNN to UE using URSP.</a:t>
            </a:r>
            <a:endParaRPr lang="en-US" altLang="zh-CN" dirty="0"/>
          </a:p>
          <a:p>
            <a:r>
              <a:rPr lang="en-US" altLang="zh-CN" dirty="0" smtClean="0"/>
              <a:t>Current situation: It seems each solution has its Pros and Cons, some companies asked to postpone the decision. </a:t>
            </a:r>
          </a:p>
          <a:p>
            <a:r>
              <a:rPr lang="en-US" altLang="zh-CN" dirty="0" smtClean="0"/>
              <a:t>But whether AMF needs to know whether a DNN is LADN DNN has dependency on the chosen solution for UE.</a:t>
            </a:r>
            <a:endParaRPr lang="en-US" altLang="zh-CN" dirty="0"/>
          </a:p>
          <a:p>
            <a:r>
              <a:rPr lang="en-US" altLang="zh-CN" dirty="0" smtClean="0">
                <a:solidFill>
                  <a:srgbClr val="FF0000"/>
                </a:solidFill>
              </a:rPr>
              <a:t>Can we have a drafting show of hands between the above two solutions to </a:t>
            </a:r>
            <a:r>
              <a:rPr lang="en-US" altLang="zh-CN" dirty="0" smtClean="0">
                <a:solidFill>
                  <a:srgbClr val="FF0000"/>
                </a:solidFill>
              </a:rPr>
              <a:t>move on with majority preference</a:t>
            </a:r>
            <a:r>
              <a:rPr lang="en-US" altLang="zh-CN" dirty="0" smtClean="0">
                <a:solidFill>
                  <a:srgbClr val="FF0000"/>
                </a:solidFill>
              </a:rPr>
              <a:t>?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/>
              <a:t>Conclusion: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162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2505"/>
            <a:ext cx="10515600" cy="616018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How does AMF knows whether a DNN is LADN DNN? </a:t>
            </a:r>
            <a:endParaRPr lang="zh-CN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08524"/>
            <a:ext cx="10515600" cy="563077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Option #1: Configuration in some AMFs of the PLMN</a:t>
            </a:r>
          </a:p>
          <a:p>
            <a:pPr marL="457200" lvl="1" indent="0">
              <a:buNone/>
            </a:pPr>
            <a:r>
              <a:rPr lang="en-US" altLang="zh-CN" dirty="0" smtClean="0"/>
              <a:t>Per online discussion, this </a:t>
            </a:r>
            <a:r>
              <a:rPr lang="en-US" altLang="zh-CN" dirty="0"/>
              <a:t>is always </a:t>
            </a:r>
            <a:r>
              <a:rPr lang="en-US" altLang="zh-CN" dirty="0" smtClean="0"/>
              <a:t>needed as some AMFs has to be configured to know the LADN information.</a:t>
            </a:r>
            <a:endParaRPr lang="en-US" altLang="zh-CN" dirty="0"/>
          </a:p>
          <a:p>
            <a:r>
              <a:rPr lang="en-US" altLang="zh-CN" dirty="0" smtClean="0"/>
              <a:t>Option #2: AMF knows that from UDM as part of User subscription</a:t>
            </a:r>
          </a:p>
          <a:p>
            <a:pPr marL="457200" lvl="1" indent="0">
              <a:buNone/>
            </a:pPr>
            <a:r>
              <a:rPr lang="en-US" altLang="zh-CN" dirty="0" smtClean="0"/>
              <a:t>Huawei stated this option has dependency on how UE knows whether a DNN is LADN DNN.</a:t>
            </a:r>
          </a:p>
          <a:p>
            <a:pPr marL="457200" lvl="1" indent="0">
              <a:buNone/>
            </a:pPr>
            <a:r>
              <a:rPr lang="en-US" altLang="zh-CN" dirty="0" smtClean="0"/>
              <a:t>But in 23.501, it says “</a:t>
            </a:r>
            <a:r>
              <a:rPr lang="en-GB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the UE performs a successful (Re)registration procedure, the AMF </a:t>
            </a:r>
            <a:r>
              <a:rPr lang="en-GB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GB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 to the UE, based on local configuration information (e.g. via OAM) about LADN Information, UE location, UE subscription information received </a:t>
            </a:r>
            <a:r>
              <a:rPr lang="en-GB" altLang="zh-CN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the UDM about DNNs that is subscribed as LADN</a:t>
            </a:r>
            <a:r>
              <a:rPr lang="en-GB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LADN Information for the LADNs available to the UE in that RA in the Registration Accept message.</a:t>
            </a:r>
            <a:r>
              <a:rPr lang="en-GB" altLang="zh-CN" sz="1600" i="1" dirty="0"/>
              <a:t> </a:t>
            </a:r>
            <a:r>
              <a:rPr lang="en-US" altLang="zh-CN" dirty="0" smtClean="0"/>
              <a:t>”</a:t>
            </a:r>
          </a:p>
          <a:p>
            <a:pPr marL="457200" lvl="1" indent="0">
              <a:buNone/>
            </a:pPr>
            <a:r>
              <a:rPr lang="en-US" altLang="zh-CN" dirty="0" smtClean="0"/>
              <a:t>From above description, it seems Option #2 has been supported.</a:t>
            </a:r>
          </a:p>
          <a:p>
            <a:r>
              <a:rPr lang="en-US" altLang="zh-CN" dirty="0"/>
              <a:t>This</a:t>
            </a:r>
            <a:r>
              <a:rPr lang="en-US" altLang="zh-CN" dirty="0" smtClean="0"/>
              <a:t> can be revisited and decided once agreement is made on how UE knows whether a DNN is LADN DNN.</a:t>
            </a:r>
          </a:p>
          <a:p>
            <a:r>
              <a:rPr lang="en-US" altLang="zh-CN" dirty="0" smtClean="0"/>
              <a:t>Conclusion:</a:t>
            </a:r>
          </a:p>
          <a:p>
            <a:pPr marL="457200" lvl="1" indent="0">
              <a:buNone/>
            </a:pPr>
            <a:endParaRPr lang="en-US" altLang="zh-CN" dirty="0" smtClean="0"/>
          </a:p>
          <a:p>
            <a:pPr marL="457200" lvl="1" indent="0">
              <a:buNone/>
            </a:pPr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235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2904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How does SMF know whether a DNN is LADN DNN?</a:t>
            </a:r>
            <a:endParaRPr lang="zh-CN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51284"/>
            <a:ext cx="10515600" cy="4925679"/>
          </a:xfrm>
        </p:spPr>
        <p:txBody>
          <a:bodyPr/>
          <a:lstStyle/>
          <a:p>
            <a:r>
              <a:rPr lang="en-US" altLang="zh-CN" dirty="0"/>
              <a:t>Option </a:t>
            </a:r>
            <a:r>
              <a:rPr lang="en-US" altLang="zh-CN" dirty="0" smtClean="0"/>
              <a:t>#1: </a:t>
            </a:r>
            <a:r>
              <a:rPr lang="en-US" altLang="zh-CN" dirty="0"/>
              <a:t>SMF knows from UDM as part of User subscription</a:t>
            </a:r>
          </a:p>
          <a:p>
            <a:pPr marL="457200" lvl="1" indent="0">
              <a:buNone/>
            </a:pPr>
            <a:r>
              <a:rPr lang="en-US" altLang="zh-CN" dirty="0" smtClean="0"/>
              <a:t>This </a:t>
            </a:r>
            <a:r>
              <a:rPr lang="en-US" altLang="zh-CN" dirty="0"/>
              <a:t>is </a:t>
            </a:r>
            <a:r>
              <a:rPr lang="en-US" altLang="zh-CN" dirty="0" smtClean="0"/>
              <a:t>the current work assumption </a:t>
            </a:r>
            <a:r>
              <a:rPr lang="en-US" altLang="zh-CN" dirty="0"/>
              <a:t>for 5GS but not explicitly </a:t>
            </a:r>
            <a:r>
              <a:rPr lang="en-US" altLang="zh-CN" dirty="0" smtClean="0"/>
              <a:t>addressed yet, clarification in 23.501 and 23.502 is needed.</a:t>
            </a:r>
          </a:p>
          <a:p>
            <a:r>
              <a:rPr lang="en-US" altLang="zh-CN" dirty="0" smtClean="0"/>
              <a:t>Option #2: Configuration in SMF</a:t>
            </a:r>
          </a:p>
          <a:p>
            <a:pPr marL="457200" lvl="1" indent="0">
              <a:buNone/>
            </a:pPr>
            <a:r>
              <a:rPr lang="en-US" altLang="zh-CN" dirty="0" smtClean="0"/>
              <a:t>Not discussed yet.</a:t>
            </a:r>
          </a:p>
          <a:p>
            <a:r>
              <a:rPr lang="en-US" altLang="zh-CN" dirty="0" smtClean="0"/>
              <a:t>Can we move on with option #1 to clarify the missing description in 23.501 and 23.502?</a:t>
            </a:r>
          </a:p>
          <a:p>
            <a:r>
              <a:rPr lang="en-US" altLang="zh-CN" dirty="0" smtClean="0"/>
              <a:t>Conclusion:</a:t>
            </a:r>
          </a:p>
        </p:txBody>
      </p:sp>
    </p:spTree>
    <p:extLst>
      <p:ext uri="{BB962C8B-B14F-4D97-AF65-F5344CB8AC3E}">
        <p14:creationId xmlns:p14="http://schemas.microsoft.com/office/powerpoint/2010/main" val="3783594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564</Words>
  <Application>Microsoft Office PowerPoint</Application>
  <PresentationFormat>Widescreen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Key Open Issues of LADN Principles</vt:lpstr>
      <vt:lpstr>Does LADN support roaming case?</vt:lpstr>
      <vt:lpstr>AMF assisting NAS SM message rejection</vt:lpstr>
      <vt:lpstr>How does UE know whether a DNN is LADN DNN?</vt:lpstr>
      <vt:lpstr>How does AMF knows whether a DNN is LADN DNN? </vt:lpstr>
      <vt:lpstr>How does SMF know whether a DNN is LADN DNN?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Principles of LADN</dc:title>
  <dc:creator>Changhong01</dc:creator>
  <cp:keywords>CTPClassification=CTP_NT</cp:keywords>
  <cp:lastModifiedBy>Changhong01</cp:lastModifiedBy>
  <cp:revision>29</cp:revision>
  <dcterms:created xsi:type="dcterms:W3CDTF">2018-01-22T16:02:56Z</dcterms:created>
  <dcterms:modified xsi:type="dcterms:W3CDTF">2018-01-25T06:09:21Z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636f5439-e338-430b-99e6-9053973da36b</vt:lpwstr>
  </property>
  <property fmtid="{D5CDD505-2E9C-101B-9397-08002B2CF9AE}" pid="3" name="CTP_TimeStamp">
    <vt:lpwstr>2018-01-25 06:09:21Z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