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  <p:sldMasterId id="2147483665" r:id="rId3"/>
    <p:sldMasterId id="2147483670" r:id="rId4"/>
    <p:sldMasterId id="2147483675" r:id="rId5"/>
  </p:sldMasterIdLst>
  <p:notesMasterIdLst>
    <p:notesMasterId r:id="rId10"/>
  </p:notesMasterIdLst>
  <p:handoutMasterIdLst>
    <p:handoutMasterId r:id="rId11"/>
  </p:handoutMasterIdLst>
  <p:sldIdLst>
    <p:sldId id="354" r:id="rId6"/>
    <p:sldId id="433" r:id="rId7"/>
    <p:sldId id="434" r:id="rId8"/>
    <p:sldId id="435" r:id="rId9"/>
  </p:sldIdLst>
  <p:sldSz cx="9144000" cy="6858000" type="screen4x3"/>
  <p:notesSz cx="6724650" cy="987425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1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D8A"/>
    <a:srgbClr val="009900"/>
    <a:srgbClr val="32B4FF"/>
    <a:srgbClr val="4A7EBB"/>
    <a:srgbClr val="4F4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7" autoAdjust="0"/>
    <p:restoredTop sz="81727" autoAdjust="0"/>
  </p:normalViewPr>
  <p:slideViewPr>
    <p:cSldViewPr snapToGrid="0" snapToObjects="1">
      <p:cViewPr varScale="1">
        <p:scale>
          <a:sx n="114" d="100"/>
          <a:sy n="114" d="100"/>
        </p:scale>
        <p:origin x="139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3" d="100"/>
          <a:sy n="63" d="100"/>
        </p:scale>
        <p:origin x="-2539" y="-67"/>
      </p:cViewPr>
      <p:guideLst>
        <p:guide orient="horz" pos="3110"/>
        <p:guide pos="211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4015" cy="493713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9079" y="0"/>
            <a:ext cx="2914015" cy="493713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264F2854-BF02-465B-A9BA-41306FEC259D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8826"/>
            <a:ext cx="2914015" cy="493713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9079" y="9378826"/>
            <a:ext cx="2914015" cy="493713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710E3F11-4234-4076-909C-818A20689D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8754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4015" cy="493713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93713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CF19DAEB-D72C-4823-85C1-8659AF28E6C0}" type="datetimeFigureOut">
              <a:rPr lang="en-US" smtClean="0"/>
              <a:t>1/16/2018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3763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65" y="4690269"/>
            <a:ext cx="5379720" cy="4443413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8826"/>
            <a:ext cx="2914015" cy="493713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9079" y="9378826"/>
            <a:ext cx="2914015" cy="493713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91EEDB1-51FE-4170-9FE0-411FDC004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0419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.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4" descr="PP-cover-annual-repor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90657" y="2291352"/>
            <a:ext cx="7772401" cy="385200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95537" y="2693229"/>
            <a:ext cx="6400800" cy="385200"/>
          </a:xfrm>
        </p:spPr>
        <p:txBody>
          <a:bodyPr>
            <a:noAutofit/>
          </a:bodyPr>
          <a:lstStyle>
            <a:lvl1pPr marL="0" indent="0" algn="l">
              <a:buNone/>
              <a:defRPr sz="2700" b="0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357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Content Placeholder 3"/>
          <p:cNvSpPr>
            <a:spLocks noGrp="1"/>
          </p:cNvSpPr>
          <p:nvPr>
            <p:ph sz="half" idx="2"/>
          </p:nvPr>
        </p:nvSpPr>
        <p:spPr>
          <a:xfrm>
            <a:off x="428400" y="3958257"/>
            <a:ext cx="4098890" cy="2270171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3"/>
          <p:cNvSpPr>
            <a:spLocks noGrp="1"/>
          </p:cNvSpPr>
          <p:nvPr>
            <p:ph sz="half" idx="20"/>
          </p:nvPr>
        </p:nvSpPr>
        <p:spPr>
          <a:xfrm>
            <a:off x="4637042" y="3960018"/>
            <a:ext cx="4098890" cy="2270171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Content Placeholder 3"/>
          <p:cNvSpPr>
            <a:spLocks noGrp="1"/>
          </p:cNvSpPr>
          <p:nvPr>
            <p:ph sz="half" idx="21"/>
          </p:nvPr>
        </p:nvSpPr>
        <p:spPr>
          <a:xfrm>
            <a:off x="4637081" y="1304405"/>
            <a:ext cx="4098890" cy="2270171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Content Placeholder 3"/>
          <p:cNvSpPr>
            <a:spLocks noGrp="1"/>
          </p:cNvSpPr>
          <p:nvPr>
            <p:ph sz="half" idx="22"/>
          </p:nvPr>
        </p:nvSpPr>
        <p:spPr>
          <a:xfrm>
            <a:off x="422395" y="1304405"/>
            <a:ext cx="4098890" cy="2270171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663768" y="1105009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878454" y="1107657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5878415" y="3761266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1669773" y="3760222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784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regel2"/>
          <p:cNvSpPr txBox="1"/>
          <p:nvPr userDrawn="1"/>
        </p:nvSpPr>
        <p:spPr>
          <a:xfrm>
            <a:off x="406800" y="1065600"/>
            <a:ext cx="8251200" cy="648000"/>
          </a:xfrm>
          <a:prstGeom prst="rect">
            <a:avLst/>
          </a:prstGeom>
          <a:noFill/>
        </p:spPr>
        <p:txBody>
          <a:bodyPr wrap="square" lIns="36000" tIns="25200" rIns="36000" bIns="36000" rtlCol="0">
            <a:noAutofit/>
          </a:bodyPr>
          <a:lstStyle/>
          <a:p>
            <a:pPr>
              <a:lnSpc>
                <a:spcPts val="4800"/>
              </a:lnSpc>
            </a:pPr>
            <a:endParaRPr lang="nl-NL" sz="4800" dirty="0">
              <a:solidFill>
                <a:srgbClr val="FFFFFF"/>
              </a:solidFill>
              <a:latin typeface="KPN Accent Light" panose="020B0403040000060004" pitchFamily="34" charset="0"/>
            </a:endParaRPr>
          </a:p>
        </p:txBody>
      </p:sp>
      <p:sp>
        <p:nvSpPr>
          <p:cNvPr id="8" name="tfSpreker"/>
          <p:cNvSpPr txBox="1"/>
          <p:nvPr userDrawn="1"/>
        </p:nvSpPr>
        <p:spPr>
          <a:xfrm>
            <a:off x="442800" y="3301200"/>
            <a:ext cx="8211600" cy="4320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>
              <a:lnSpc>
                <a:spcPts val="3000"/>
              </a:lnSpc>
            </a:pPr>
            <a:endParaRPr lang="nl-NL" sz="2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80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1836000"/>
            <a:ext cx="8229600" cy="4125600"/>
          </a:xfrm>
        </p:spPr>
        <p:txBody>
          <a:bodyPr/>
          <a:lstStyle>
            <a:lvl1pPr marL="270000" indent="-270000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40000" indent="-270000">
              <a:defRPr baseline="0"/>
            </a:lvl2pPr>
            <a:lvl3pPr marL="810000" indent="-270000">
              <a:defRPr baseline="0"/>
            </a:lvl3pPr>
            <a:lvl4pPr marL="1080000" indent="-270000">
              <a:defRPr baseline="0"/>
            </a:lvl4pPr>
            <a:lvl5pPr marL="1350000" indent="-270000">
              <a:defRPr baseline="0"/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19463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C610C06-E9E1-45E4-9F21-1E169C89071E}" type="slidenum">
              <a:rPr lang="nl-NL">
                <a:solidFill>
                  <a:srgbClr val="000000"/>
                </a:solidFill>
              </a:rPr>
              <a:pPr/>
              <a:t>‹#›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83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5F4C10-05B2-4AC9-A4D8-0D64CBC139B6}" type="datetimeFigureOut">
              <a:rPr lang="nl-NL" smtClean="0">
                <a:solidFill>
                  <a:srgbClr val="000000"/>
                </a:solidFill>
              </a:rPr>
              <a:pPr/>
              <a:t>16-1-2018</a:t>
            </a:fld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D61990C-1F35-4797-AF87-788D1835279D}" type="slidenum">
              <a:rPr lang="nl-NL" smtClean="0">
                <a:solidFill>
                  <a:srgbClr val="000000"/>
                </a:solidFill>
              </a:rPr>
              <a:pPr/>
              <a:t>‹#›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55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regel2"/>
          <p:cNvSpPr txBox="1"/>
          <p:nvPr userDrawn="1"/>
        </p:nvSpPr>
        <p:spPr>
          <a:xfrm>
            <a:off x="406800" y="1065600"/>
            <a:ext cx="8251200" cy="648000"/>
          </a:xfrm>
          <a:prstGeom prst="rect">
            <a:avLst/>
          </a:prstGeom>
          <a:noFill/>
        </p:spPr>
        <p:txBody>
          <a:bodyPr wrap="square" lIns="36000" tIns="25200" rIns="36000" bIns="36000" rtlCol="0">
            <a:noAutofit/>
          </a:bodyPr>
          <a:lstStyle/>
          <a:p>
            <a:pPr>
              <a:lnSpc>
                <a:spcPts val="4800"/>
              </a:lnSpc>
            </a:pPr>
            <a:endParaRPr lang="nl-NL" sz="4800" dirty="0">
              <a:solidFill>
                <a:srgbClr val="FFFFFF"/>
              </a:solidFill>
              <a:latin typeface="KPN Accent Light" panose="020B0403040000060004" pitchFamily="34" charset="0"/>
            </a:endParaRPr>
          </a:p>
        </p:txBody>
      </p:sp>
      <p:sp>
        <p:nvSpPr>
          <p:cNvPr id="8" name="tfSpreker"/>
          <p:cNvSpPr txBox="1"/>
          <p:nvPr userDrawn="1"/>
        </p:nvSpPr>
        <p:spPr>
          <a:xfrm>
            <a:off x="442800" y="3301200"/>
            <a:ext cx="8211600" cy="4320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>
              <a:lnSpc>
                <a:spcPts val="3000"/>
              </a:lnSpc>
            </a:pPr>
            <a:endParaRPr lang="nl-NL" sz="2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43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1836000"/>
            <a:ext cx="8229600" cy="4125600"/>
          </a:xfrm>
        </p:spPr>
        <p:txBody>
          <a:bodyPr/>
          <a:lstStyle>
            <a:lvl1pPr marL="270000" indent="-270000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40000" indent="-270000">
              <a:defRPr baseline="0"/>
            </a:lvl2pPr>
            <a:lvl3pPr marL="810000" indent="-270000">
              <a:defRPr baseline="0"/>
            </a:lvl3pPr>
            <a:lvl4pPr marL="1080000" indent="-270000">
              <a:defRPr baseline="0"/>
            </a:lvl4pPr>
            <a:lvl5pPr marL="1350000" indent="-270000">
              <a:defRPr baseline="0"/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729278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C610C06-E9E1-45E4-9F21-1E169C89071E}" type="slidenum">
              <a:rPr lang="nl-NL">
                <a:solidFill>
                  <a:srgbClr val="000000"/>
                </a:solidFill>
              </a:rPr>
              <a:pPr/>
              <a:t>‹#›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985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1836000"/>
            <a:ext cx="8229600" cy="4125600"/>
          </a:xfrm>
        </p:spPr>
        <p:txBody>
          <a:bodyPr/>
          <a:lstStyle>
            <a:lvl1pPr marL="270000" indent="-270000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40000" indent="-270000">
              <a:defRPr baseline="0"/>
            </a:lvl2pPr>
            <a:lvl3pPr marL="810000" indent="-270000">
              <a:defRPr baseline="0"/>
            </a:lvl3pPr>
            <a:lvl4pPr marL="1080000" indent="-270000">
              <a:defRPr baseline="0"/>
            </a:lvl4pPr>
            <a:lvl5pPr marL="1350000" indent="-270000">
              <a:defRPr baseline="0"/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19203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regel2"/>
          <p:cNvSpPr txBox="1"/>
          <p:nvPr userDrawn="1"/>
        </p:nvSpPr>
        <p:spPr>
          <a:xfrm>
            <a:off x="406800" y="1065600"/>
            <a:ext cx="8251200" cy="648000"/>
          </a:xfrm>
          <a:prstGeom prst="rect">
            <a:avLst/>
          </a:prstGeom>
          <a:noFill/>
        </p:spPr>
        <p:txBody>
          <a:bodyPr wrap="square" lIns="36000" tIns="25200" rIns="36000" bIns="36000" rtlCol="0">
            <a:noAutofit/>
          </a:bodyPr>
          <a:lstStyle/>
          <a:p>
            <a:pPr>
              <a:lnSpc>
                <a:spcPts val="4800"/>
              </a:lnSpc>
            </a:pPr>
            <a:endParaRPr lang="nl-NL" sz="4800" dirty="0">
              <a:solidFill>
                <a:srgbClr val="FFFFFF"/>
              </a:solidFill>
              <a:latin typeface="KPN Accent Light" panose="020B0403040000060004" pitchFamily="34" charset="0"/>
            </a:endParaRPr>
          </a:p>
        </p:txBody>
      </p:sp>
      <p:sp>
        <p:nvSpPr>
          <p:cNvPr id="8" name="tfSpreker"/>
          <p:cNvSpPr txBox="1"/>
          <p:nvPr userDrawn="1"/>
        </p:nvSpPr>
        <p:spPr>
          <a:xfrm>
            <a:off x="442800" y="3301200"/>
            <a:ext cx="8211600" cy="4320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>
              <a:lnSpc>
                <a:spcPts val="3000"/>
              </a:lnSpc>
            </a:pPr>
            <a:endParaRPr lang="nl-NL" sz="2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9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.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2579612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8400" y="1307225"/>
            <a:ext cx="8323200" cy="4921200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buClr>
                <a:srgbClr val="4F4F4F"/>
              </a:buClr>
              <a:buFont typeface="Wingdings" panose="05000000000000000000" pitchFamily="2" charset="2"/>
              <a:buChar char="§"/>
              <a:defRPr sz="1400" b="1">
                <a:solidFill>
                  <a:srgbClr val="4F4F4F"/>
                </a:solidFill>
                <a:latin typeface="+mn-lt"/>
              </a:defRPr>
            </a:lvl1pPr>
            <a:lvl2pPr marL="361950" indent="-180975">
              <a:buClr>
                <a:srgbClr val="4F4F4F"/>
              </a:buClr>
              <a:tabLst>
                <a:tab pos="442913" algn="l"/>
                <a:tab pos="1527175" algn="l"/>
              </a:tabLst>
              <a:defRPr sz="1200" b="0">
                <a:latin typeface="+mn-lt"/>
              </a:defRPr>
            </a:lvl2pPr>
            <a:lvl3pPr marL="533400" indent="-171450">
              <a:buClr>
                <a:srgbClr val="4F4F4F"/>
              </a:buClr>
              <a:defRPr sz="1200">
                <a:latin typeface="+mn-lt"/>
              </a:defRPr>
            </a:lvl3pPr>
            <a:lvl4pPr marL="715963" indent="-182563">
              <a:buClr>
                <a:srgbClr val="000099"/>
              </a:buClr>
              <a:defRPr lang="en-US" sz="100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896938" indent="-180975">
              <a:buClr>
                <a:srgbClr val="B2B2E0"/>
              </a:buClr>
              <a:defRPr lang="en-US" sz="100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3781928" y="1106649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001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1836000"/>
            <a:ext cx="8229600" cy="4125600"/>
          </a:xfrm>
        </p:spPr>
        <p:txBody>
          <a:bodyPr/>
          <a:lstStyle>
            <a:lvl1pPr marL="270000" indent="-270000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40000" indent="-270000">
              <a:defRPr baseline="0"/>
            </a:lvl2pPr>
            <a:lvl3pPr marL="810000" indent="-270000">
              <a:defRPr baseline="0"/>
            </a:lvl3pPr>
            <a:lvl4pPr marL="1080000" indent="-270000">
              <a:defRPr baseline="0"/>
            </a:lvl4pPr>
            <a:lvl5pPr marL="1350000" indent="-270000">
              <a:defRPr baseline="0"/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62996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C610C06-E9E1-45E4-9F21-1E169C89071E}" type="slidenum">
              <a:rPr lang="nl-NL">
                <a:solidFill>
                  <a:srgbClr val="000000"/>
                </a:solidFill>
              </a:rPr>
              <a:pPr/>
              <a:t>‹#›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008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5F4C10-05B2-4AC9-A4D8-0D64CBC139B6}" type="datetimeFigureOut">
              <a:rPr lang="nl-NL" smtClean="0">
                <a:solidFill>
                  <a:srgbClr val="000000"/>
                </a:solidFill>
              </a:rPr>
              <a:pPr/>
              <a:t>16-1-2018</a:t>
            </a:fld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D61990C-1F35-4797-AF87-788D1835279D}" type="slidenum">
              <a:rPr lang="nl-NL" smtClean="0">
                <a:solidFill>
                  <a:srgbClr val="000000"/>
                </a:solidFill>
              </a:rPr>
              <a:pPr/>
              <a:t>‹#›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8600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regel2"/>
          <p:cNvSpPr txBox="1"/>
          <p:nvPr userDrawn="1"/>
        </p:nvSpPr>
        <p:spPr>
          <a:xfrm>
            <a:off x="406800" y="1065600"/>
            <a:ext cx="8251200" cy="648000"/>
          </a:xfrm>
          <a:prstGeom prst="rect">
            <a:avLst/>
          </a:prstGeom>
          <a:noFill/>
        </p:spPr>
        <p:txBody>
          <a:bodyPr wrap="square" lIns="36000" tIns="25200" rIns="36000" bIns="36000" rtlCol="0">
            <a:noAutofit/>
          </a:bodyPr>
          <a:lstStyle/>
          <a:p>
            <a:pPr>
              <a:lnSpc>
                <a:spcPts val="4800"/>
              </a:lnSpc>
            </a:pPr>
            <a:endParaRPr lang="nl-NL" sz="4800" dirty="0">
              <a:solidFill>
                <a:srgbClr val="FFFFFF"/>
              </a:solidFill>
              <a:latin typeface="KPN Accent Light" panose="020B0403040000060004" pitchFamily="34" charset="0"/>
            </a:endParaRPr>
          </a:p>
        </p:txBody>
      </p:sp>
      <p:sp>
        <p:nvSpPr>
          <p:cNvPr id="8" name="tfSpreker"/>
          <p:cNvSpPr txBox="1"/>
          <p:nvPr userDrawn="1"/>
        </p:nvSpPr>
        <p:spPr>
          <a:xfrm>
            <a:off x="442800" y="3301200"/>
            <a:ext cx="8211600" cy="4320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>
              <a:lnSpc>
                <a:spcPts val="3000"/>
              </a:lnSpc>
            </a:pPr>
            <a:endParaRPr lang="nl-NL" sz="2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755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1836000"/>
            <a:ext cx="8229600" cy="4125600"/>
          </a:xfrm>
        </p:spPr>
        <p:txBody>
          <a:bodyPr/>
          <a:lstStyle>
            <a:lvl1pPr marL="270000" indent="-270000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40000" indent="-270000">
              <a:defRPr baseline="0"/>
            </a:lvl2pPr>
            <a:lvl3pPr marL="810000" indent="-270000">
              <a:defRPr baseline="0"/>
            </a:lvl3pPr>
            <a:lvl4pPr marL="1080000" indent="-270000">
              <a:defRPr baseline="0"/>
            </a:lvl4pPr>
            <a:lvl5pPr marL="1350000" indent="-270000">
              <a:defRPr baseline="0"/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43094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C610C06-E9E1-45E4-9F21-1E169C89071E}" type="slidenum">
              <a:rPr lang="nl-NL">
                <a:solidFill>
                  <a:srgbClr val="000000"/>
                </a:solidFill>
              </a:rPr>
              <a:pPr/>
              <a:t>‹#›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6621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5F4C10-05B2-4AC9-A4D8-0D64CBC139B6}" type="datetimeFigureOut">
              <a:rPr lang="nl-NL" smtClean="0">
                <a:solidFill>
                  <a:srgbClr val="000000"/>
                </a:solidFill>
              </a:rPr>
              <a:pPr/>
              <a:t>16-1-2018</a:t>
            </a:fld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D61990C-1F35-4797-AF87-788D1835279D}" type="slidenum">
              <a:rPr lang="nl-NL" smtClean="0">
                <a:solidFill>
                  <a:srgbClr val="000000"/>
                </a:solidFill>
              </a:rPr>
              <a:pPr/>
              <a:t>‹#›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585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ontent Placeholder 3"/>
          <p:cNvSpPr>
            <a:spLocks noGrp="1"/>
          </p:cNvSpPr>
          <p:nvPr>
            <p:ph sz="half" idx="23"/>
          </p:nvPr>
        </p:nvSpPr>
        <p:spPr>
          <a:xfrm>
            <a:off x="424588" y="4359926"/>
            <a:ext cx="4111200" cy="1872209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3"/>
          <p:cNvSpPr>
            <a:spLocks noGrp="1"/>
          </p:cNvSpPr>
          <p:nvPr>
            <p:ph sz="half" idx="22"/>
          </p:nvPr>
        </p:nvSpPr>
        <p:spPr>
          <a:xfrm>
            <a:off x="427132" y="2205196"/>
            <a:ext cx="4111200" cy="1872209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674660" y="2016009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1672116" y="4167196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900"/>
              </a:buClr>
              <a:buSzTx/>
              <a:buFont typeface="Wingdings" panose="05000000000000000000" pitchFamily="2" charset="2"/>
              <a:buNone/>
              <a:tabLst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900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Click to add title</a:t>
            </a:r>
          </a:p>
        </p:txBody>
      </p:sp>
      <p:sp>
        <p:nvSpPr>
          <p:cNvPr id="27" name="Content Placeholder 3"/>
          <p:cNvSpPr>
            <a:spLocks noGrp="1"/>
          </p:cNvSpPr>
          <p:nvPr>
            <p:ph sz="half" idx="24"/>
          </p:nvPr>
        </p:nvSpPr>
        <p:spPr>
          <a:xfrm>
            <a:off x="4624732" y="4359785"/>
            <a:ext cx="4111200" cy="1872209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8" name="Content Placeholder 3"/>
          <p:cNvSpPr>
            <a:spLocks noGrp="1"/>
          </p:cNvSpPr>
          <p:nvPr>
            <p:ph sz="half" idx="25"/>
          </p:nvPr>
        </p:nvSpPr>
        <p:spPr>
          <a:xfrm>
            <a:off x="4624732" y="2205053"/>
            <a:ext cx="4111200" cy="1872209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5872260" y="4165140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900"/>
              </a:buClr>
              <a:buSzTx/>
              <a:buFont typeface="Wingdings" panose="05000000000000000000" pitchFamily="2" charset="2"/>
              <a:buNone/>
              <a:tabLst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900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Click to add title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872260" y="2016009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900"/>
              </a:buClr>
              <a:buSzTx/>
              <a:buFont typeface="Wingdings" panose="05000000000000000000" pitchFamily="2" charset="2"/>
              <a:buNone/>
              <a:tabLst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900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Click to add title</a:t>
            </a:r>
          </a:p>
        </p:txBody>
      </p:sp>
      <p:sp>
        <p:nvSpPr>
          <p:cNvPr id="29" name="Content Placeholder 3"/>
          <p:cNvSpPr>
            <a:spLocks noGrp="1"/>
          </p:cNvSpPr>
          <p:nvPr>
            <p:ph sz="half" idx="26"/>
          </p:nvPr>
        </p:nvSpPr>
        <p:spPr>
          <a:xfrm>
            <a:off x="428400" y="1306800"/>
            <a:ext cx="8308800" cy="631827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3774728" y="1106649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99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3"/>
          <p:cNvSpPr>
            <a:spLocks noGrp="1"/>
          </p:cNvSpPr>
          <p:nvPr>
            <p:ph sz="half" idx="2"/>
          </p:nvPr>
        </p:nvSpPr>
        <p:spPr>
          <a:xfrm>
            <a:off x="6014418" y="1303200"/>
            <a:ext cx="2725127" cy="4921200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7E099"/>
              </a:buClr>
              <a:defRPr sz="1000">
                <a:latin typeface="+mn-lt"/>
              </a:defRPr>
            </a:lvl3pPr>
            <a:lvl4pPr marL="715963" indent="-182563">
              <a:buClr>
                <a:srgbClr val="000099"/>
              </a:buClr>
              <a:defRPr lang="en-US" sz="100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896938" indent="-180975">
              <a:buClr>
                <a:srgbClr val="B2B2E0"/>
              </a:buClr>
              <a:defRPr lang="en-US" sz="100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6568895" y="1107656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5" name="Content Placeholder 3"/>
          <p:cNvSpPr>
            <a:spLocks noGrp="1"/>
          </p:cNvSpPr>
          <p:nvPr>
            <p:ph sz="half" idx="18"/>
          </p:nvPr>
        </p:nvSpPr>
        <p:spPr>
          <a:xfrm>
            <a:off x="427132" y="1303200"/>
            <a:ext cx="2700000" cy="2304000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solidFill>
                  <a:srgbClr val="4F4F4F"/>
                </a:solidFill>
                <a:latin typeface="+mn-lt"/>
              </a:defRPr>
            </a:lvl1pPr>
            <a:lvl2pPr marL="361950" indent="-180975">
              <a:buClr>
                <a:srgbClr val="32B4FF"/>
              </a:buClr>
              <a:tabLst>
                <a:tab pos="442913" algn="l"/>
                <a:tab pos="1527175" algn="l"/>
              </a:tabLst>
              <a:defRPr sz="1000"/>
            </a:lvl2pPr>
            <a:lvl3pPr marL="361950" indent="-180975">
              <a:defRPr sz="1000">
                <a:solidFill>
                  <a:srgbClr val="4F4F4F"/>
                </a:solidFill>
                <a:latin typeface="+mn-lt"/>
              </a:defRPr>
            </a:lvl3pPr>
            <a:lvl4pPr marL="533400" indent="-171450">
              <a:buClr>
                <a:srgbClr val="B6E0A3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Content Placeholder 3"/>
          <p:cNvSpPr>
            <a:spLocks noGrp="1"/>
          </p:cNvSpPr>
          <p:nvPr>
            <p:ph sz="half" idx="19"/>
          </p:nvPr>
        </p:nvSpPr>
        <p:spPr>
          <a:xfrm>
            <a:off x="3231233" y="1303200"/>
            <a:ext cx="2700000" cy="2304000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solidFill>
                  <a:srgbClr val="4F4F4F"/>
                </a:solidFill>
                <a:latin typeface="+mn-lt"/>
              </a:defRPr>
            </a:lvl1pPr>
            <a:lvl2pPr marL="361950" indent="-180975">
              <a:buClr>
                <a:srgbClr val="32B4FF"/>
              </a:buClr>
              <a:tabLst>
                <a:tab pos="442913" algn="l"/>
                <a:tab pos="1527175" algn="l"/>
              </a:tabLst>
              <a:defRPr sz="1000"/>
            </a:lvl2pPr>
            <a:lvl3pPr marL="361950" indent="-180975">
              <a:defRPr sz="1000">
                <a:solidFill>
                  <a:srgbClr val="4F4F4F"/>
                </a:solidFill>
                <a:latin typeface="+mn-lt"/>
              </a:defRPr>
            </a:lvl3pPr>
            <a:lvl4pPr marL="533400" indent="-171450">
              <a:buClr>
                <a:srgbClr val="B6E0A3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3"/>
          <p:cNvSpPr>
            <a:spLocks noGrp="1"/>
          </p:cNvSpPr>
          <p:nvPr>
            <p:ph sz="half" idx="20"/>
          </p:nvPr>
        </p:nvSpPr>
        <p:spPr>
          <a:xfrm>
            <a:off x="427132" y="3921736"/>
            <a:ext cx="2700000" cy="2304000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solidFill>
                  <a:srgbClr val="4F4F4F"/>
                </a:solidFill>
                <a:latin typeface="+mn-lt"/>
              </a:defRPr>
            </a:lvl1pPr>
            <a:lvl2pPr marL="361950" indent="-180975">
              <a:buClr>
                <a:srgbClr val="32B4FF"/>
              </a:buClr>
              <a:tabLst>
                <a:tab pos="442913" algn="l"/>
                <a:tab pos="1527175" algn="l"/>
              </a:tabLst>
              <a:defRPr sz="1000"/>
            </a:lvl2pPr>
            <a:lvl3pPr marL="361950" indent="-180975">
              <a:defRPr sz="1000">
                <a:solidFill>
                  <a:srgbClr val="4F4F4F"/>
                </a:solidFill>
                <a:latin typeface="+mn-lt"/>
              </a:defRPr>
            </a:lvl3pPr>
            <a:lvl4pPr marL="533400" indent="-171450">
              <a:buClr>
                <a:srgbClr val="B6E0A3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Content Placeholder 3"/>
          <p:cNvSpPr>
            <a:spLocks noGrp="1"/>
          </p:cNvSpPr>
          <p:nvPr>
            <p:ph sz="half" idx="21"/>
          </p:nvPr>
        </p:nvSpPr>
        <p:spPr>
          <a:xfrm>
            <a:off x="3231233" y="3921736"/>
            <a:ext cx="2700000" cy="2304000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solidFill>
                  <a:srgbClr val="4F4F4F"/>
                </a:solidFill>
                <a:latin typeface="+mn-lt"/>
              </a:defRPr>
            </a:lvl1pPr>
            <a:lvl2pPr marL="361950" indent="-180975">
              <a:buClr>
                <a:srgbClr val="32B4FF"/>
              </a:buClr>
              <a:tabLst>
                <a:tab pos="442913" algn="l"/>
                <a:tab pos="1527175" algn="l"/>
              </a:tabLst>
              <a:defRPr sz="1000"/>
            </a:lvl2pPr>
            <a:lvl3pPr marL="361950" indent="-180975">
              <a:defRPr sz="1000">
                <a:solidFill>
                  <a:srgbClr val="4F4F4F"/>
                </a:solidFill>
                <a:latin typeface="+mn-lt"/>
              </a:defRPr>
            </a:lvl3pPr>
            <a:lvl4pPr marL="533400" indent="-171450">
              <a:buClr>
                <a:srgbClr val="B6E0A3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969060" y="1106649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3773161" y="1104593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3773161" y="3740633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969060" y="3742264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007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3"/>
          <p:cNvSpPr>
            <a:spLocks noGrp="1"/>
          </p:cNvSpPr>
          <p:nvPr>
            <p:ph sz="half" idx="18"/>
          </p:nvPr>
        </p:nvSpPr>
        <p:spPr>
          <a:xfrm>
            <a:off x="427001" y="1306800"/>
            <a:ext cx="5508000" cy="4923256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solidFill>
                  <a:srgbClr val="4F4F4F"/>
                </a:solidFill>
                <a:latin typeface="+mn-lt"/>
              </a:defRPr>
            </a:lvl1pPr>
            <a:lvl2pPr marL="361950" indent="-180975">
              <a:buClr>
                <a:srgbClr val="32B4FF"/>
              </a:buClr>
              <a:tabLst>
                <a:tab pos="442913" algn="l"/>
                <a:tab pos="1527175" algn="l"/>
              </a:tabLst>
              <a:defRPr sz="1000"/>
            </a:lvl2pPr>
            <a:lvl3pPr marL="361950" indent="-180975">
              <a:defRPr sz="1000">
                <a:solidFill>
                  <a:srgbClr val="4F4F4F"/>
                </a:solidFill>
                <a:latin typeface="+mn-lt"/>
              </a:defRPr>
            </a:lvl3pPr>
            <a:lvl4pPr marL="533400" indent="-171450">
              <a:buClr>
                <a:srgbClr val="B6E0A3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2456529" y="1114061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6014418" y="1303200"/>
            <a:ext cx="2725127" cy="4921200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7E099"/>
              </a:buClr>
              <a:defRPr sz="1000">
                <a:latin typeface="+mn-lt"/>
              </a:defRPr>
            </a:lvl3pPr>
            <a:lvl4pPr marL="715963" indent="-182563">
              <a:buClr>
                <a:srgbClr val="000099"/>
              </a:buClr>
              <a:defRPr lang="en-US" sz="100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896938" indent="-180975">
              <a:buClr>
                <a:srgbClr val="B2B2E0"/>
              </a:buClr>
              <a:defRPr lang="en-US" sz="100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6568895" y="1107656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929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427001" y="1306800"/>
            <a:ext cx="5508000" cy="4923256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solidFill>
                  <a:srgbClr val="4F4F4F"/>
                </a:solidFill>
                <a:latin typeface="+mn-lt"/>
              </a:defRPr>
            </a:lvl1pPr>
            <a:lvl2pPr marL="361950" indent="-180975">
              <a:buClr>
                <a:srgbClr val="32B4FF"/>
              </a:buClr>
              <a:tabLst>
                <a:tab pos="442913" algn="l"/>
                <a:tab pos="1527175" algn="l"/>
              </a:tabLst>
              <a:defRPr sz="1000"/>
            </a:lvl2pPr>
            <a:lvl3pPr marL="361950" indent="-180975">
              <a:defRPr sz="1000">
                <a:solidFill>
                  <a:srgbClr val="4F4F4F"/>
                </a:solidFill>
                <a:latin typeface="+mn-lt"/>
              </a:defRPr>
            </a:lvl3pPr>
            <a:lvl4pPr marL="533400" indent="-171450">
              <a:buClr>
                <a:srgbClr val="B6E0A3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2456529" y="1114061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6014418" y="1303200"/>
            <a:ext cx="2725127" cy="2413832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buClr>
                <a:srgbClr val="B7E099"/>
              </a:buClr>
              <a:defRPr sz="1000">
                <a:latin typeface="+mn-lt"/>
              </a:defRPr>
            </a:lvl3pPr>
            <a:lvl4pPr marL="715963" indent="-182563">
              <a:buClr>
                <a:srgbClr val="000099"/>
              </a:buClr>
              <a:defRPr lang="en-US" sz="100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896938" indent="-180975">
              <a:buClr>
                <a:srgbClr val="B2B2E0"/>
              </a:buClr>
              <a:defRPr lang="en-US" sz="100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6568895" y="1107656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94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3"/>
          <p:cNvSpPr>
            <a:spLocks noGrp="1"/>
          </p:cNvSpPr>
          <p:nvPr>
            <p:ph sz="half" idx="19"/>
          </p:nvPr>
        </p:nvSpPr>
        <p:spPr>
          <a:xfrm>
            <a:off x="426999" y="1306800"/>
            <a:ext cx="8308800" cy="4923256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buFont typeface="Wingdings" panose="05000000000000000000" pitchFamily="2" charset="2"/>
              <a:buChar char="§"/>
              <a:defRPr sz="1000" b="0">
                <a:solidFill>
                  <a:srgbClr val="4F4F4F"/>
                </a:solidFill>
              </a:defRPr>
            </a:lvl1pPr>
            <a:lvl2pPr marL="361950" indent="-180975">
              <a:buClr>
                <a:srgbClr val="32B4FF"/>
              </a:buClr>
              <a:tabLst>
                <a:tab pos="442913" algn="l"/>
                <a:tab pos="1527175" algn="l"/>
              </a:tabLst>
              <a:defRPr sz="1000"/>
            </a:lvl2pPr>
            <a:lvl3pPr marL="361950" indent="-180975">
              <a:defRPr sz="1000">
                <a:solidFill>
                  <a:srgbClr val="4F4F4F"/>
                </a:solidFill>
              </a:defRPr>
            </a:lvl3pPr>
            <a:lvl4pPr marL="533400" indent="-171450">
              <a:buClr>
                <a:srgbClr val="B6E0A3"/>
              </a:buClr>
              <a:defRPr sz="1000">
                <a:solidFill>
                  <a:srgbClr val="4F4F4F"/>
                </a:solidFill>
              </a:defRPr>
            </a:lvl4pPr>
            <a:lvl5pPr marL="715963" indent="-182563">
              <a:buClr>
                <a:srgbClr val="000099"/>
              </a:buClr>
              <a:defRPr sz="1000">
                <a:solidFill>
                  <a:srgbClr val="4F4F4F"/>
                </a:solidFill>
              </a:defRPr>
            </a:lvl5pPr>
            <a:lvl6pPr marL="896938" indent="-180975">
              <a:buClr>
                <a:srgbClr val="6666C2"/>
              </a:buClr>
              <a:defRPr sz="1000">
                <a:solidFill>
                  <a:srgbClr val="4F4F4F"/>
                </a:solidFill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773327" y="1107141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47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3"/>
          <p:cNvSpPr>
            <a:spLocks noGrp="1"/>
          </p:cNvSpPr>
          <p:nvPr>
            <p:ph sz="half" idx="2"/>
          </p:nvPr>
        </p:nvSpPr>
        <p:spPr>
          <a:xfrm>
            <a:off x="428400" y="3998955"/>
            <a:ext cx="4111200" cy="2231439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 typeface="Wingdings" panose="05000000000000000000" pitchFamily="2" charset="2"/>
              <a:buChar char="§"/>
              <a:defRPr lang="en-US" sz="1000" b="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1pPr>
            <a:lvl2pPr marL="361950" indent="-180975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rgbClr val="82C253"/>
              </a:buClr>
              <a:buFont typeface="Wingdings" panose="05000000000000000000" pitchFamily="2" charset="2"/>
              <a:buChar char="§"/>
              <a:tabLst>
                <a:tab pos="442913" algn="l"/>
                <a:tab pos="1527175" algn="l"/>
              </a:tabLst>
              <a:defRPr lang="en-US" sz="1000" b="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2pPr>
            <a:lvl3pPr marL="533400" indent="-1714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rgbClr val="B6E099"/>
              </a:buClr>
              <a:buFont typeface="Wingdings" panose="05000000000000000000" pitchFamily="2" charset="2"/>
              <a:buChar char="§"/>
              <a:defRPr lang="en-US" sz="1000" b="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3pPr>
            <a:lvl4pPr marL="715963" indent="-182563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rgbClr val="000099"/>
              </a:buClr>
              <a:buFont typeface="Wingdings" panose="05000000000000000000" pitchFamily="2" charset="2"/>
              <a:buChar char="§"/>
              <a:defRPr lang="en-US" sz="1000" b="0" kern="1200" dirty="0" smtClean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4pPr>
            <a:lvl5pPr marL="896938" indent="-180975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rgbClr val="6666C2"/>
              </a:buClr>
              <a:buFont typeface="Wingdings" panose="05000000000000000000" pitchFamily="2" charset="2"/>
              <a:buChar char="§"/>
              <a:defRPr lang="en-US" sz="1000" b="0" kern="1200" dirty="0">
                <a:solidFill>
                  <a:srgbClr val="4F4F4F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half" idx="13"/>
          </p:nvPr>
        </p:nvSpPr>
        <p:spPr>
          <a:xfrm>
            <a:off x="4624732" y="3998193"/>
            <a:ext cx="4111200" cy="2232195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lnSpc>
                <a:spcPct val="100000"/>
              </a:lnSpc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lnSpc>
                <a:spcPct val="100000"/>
              </a:lnSpc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solidFill>
                  <a:srgbClr val="4F4F4F"/>
                </a:solidFill>
                <a:latin typeface="+mn-lt"/>
              </a:defRPr>
            </a:lvl2pPr>
            <a:lvl3pPr marL="533400" indent="-171450">
              <a:lnSpc>
                <a:spcPct val="100000"/>
              </a:lnSpc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lnSpc>
                <a:spcPct val="100000"/>
              </a:lnSpc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lnSpc>
                <a:spcPct val="100000"/>
              </a:lnSpc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5872260" y="3791113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1675928" y="3798110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5" name="Content Placeholder 3"/>
          <p:cNvSpPr>
            <a:spLocks noGrp="1"/>
          </p:cNvSpPr>
          <p:nvPr>
            <p:ph sz="half" idx="22"/>
          </p:nvPr>
        </p:nvSpPr>
        <p:spPr>
          <a:xfrm>
            <a:off x="426778" y="1304924"/>
            <a:ext cx="8308800" cy="2376000"/>
          </a:xfrm>
          <a:ln>
            <a:solidFill>
              <a:srgbClr val="009900"/>
            </a:solidFill>
          </a:ln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buFont typeface="Wingdings" panose="05000000000000000000" pitchFamily="2" charset="2"/>
              <a:buChar char="§"/>
              <a:defRPr sz="1000" b="0">
                <a:solidFill>
                  <a:srgbClr val="4F4F4F"/>
                </a:solidFill>
              </a:defRPr>
            </a:lvl1pPr>
            <a:lvl2pPr marL="361950" indent="-180975">
              <a:buClr>
                <a:srgbClr val="32B4FF"/>
              </a:buClr>
              <a:tabLst>
                <a:tab pos="442913" algn="l"/>
                <a:tab pos="1527175" algn="l"/>
              </a:tabLst>
              <a:defRPr sz="1000"/>
            </a:lvl2pPr>
            <a:lvl3pPr marL="361950" indent="-180975">
              <a:lnSpc>
                <a:spcPct val="100000"/>
              </a:lnSpc>
              <a:defRPr sz="1000">
                <a:solidFill>
                  <a:srgbClr val="4F4F4F"/>
                </a:solidFill>
              </a:defRPr>
            </a:lvl3pPr>
            <a:lvl4pPr marL="533400" indent="-171450">
              <a:lnSpc>
                <a:spcPct val="100000"/>
              </a:lnSpc>
              <a:buClr>
                <a:srgbClr val="B6E0A3"/>
              </a:buClr>
              <a:defRPr sz="1000">
                <a:solidFill>
                  <a:srgbClr val="4F4F4F"/>
                </a:solidFill>
              </a:defRPr>
            </a:lvl4pPr>
            <a:lvl5pPr marL="715963" indent="-182563">
              <a:lnSpc>
                <a:spcPct val="100000"/>
              </a:lnSpc>
              <a:buClr>
                <a:srgbClr val="000099"/>
              </a:buClr>
              <a:defRPr sz="1000">
                <a:solidFill>
                  <a:srgbClr val="4F4F4F"/>
                </a:solidFill>
              </a:defRPr>
            </a:lvl5pPr>
            <a:lvl6pPr marL="896938" indent="-180975">
              <a:lnSpc>
                <a:spcPct val="100000"/>
              </a:lnSpc>
              <a:buClr>
                <a:srgbClr val="6666C2"/>
              </a:buClr>
              <a:defRPr sz="1000">
                <a:solidFill>
                  <a:srgbClr val="4F4F4F"/>
                </a:solidFill>
              </a:defRPr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idx="21" hasCustomPrompt="1"/>
          </p:nvPr>
        </p:nvSpPr>
        <p:spPr>
          <a:xfrm>
            <a:off x="3773106" y="1106804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453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385200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rgbClr val="0099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1857" y="583200"/>
            <a:ext cx="6400800" cy="385200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rgbClr val="32B4FF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82079" y="245264"/>
            <a:ext cx="6906489" cy="45719"/>
          </a:xfrm>
          <a:prstGeom prst="rect">
            <a:avLst/>
          </a:prstGeom>
          <a:gradFill>
            <a:gsLst>
              <a:gs pos="0">
                <a:srgbClr val="009900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8" t="9746" r="55208" b="12570"/>
          <a:stretch/>
        </p:blipFill>
        <p:spPr>
          <a:xfrm>
            <a:off x="8294171" y="178588"/>
            <a:ext cx="634254" cy="684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6200000">
            <a:off x="40078" y="587264"/>
            <a:ext cx="720000" cy="36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8399" y="4509153"/>
            <a:ext cx="8308800" cy="1720375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lnSpc>
                <a:spcPct val="100000"/>
              </a:lnSpc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lnSpc>
                <a:spcPct val="100000"/>
              </a:lnSpc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lnSpc>
                <a:spcPct val="100000"/>
              </a:lnSpc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lnSpc>
                <a:spcPct val="100000"/>
              </a:lnSpc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lnSpc>
                <a:spcPct val="100000"/>
              </a:lnSpc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3774727" y="4312045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half" idx="17"/>
          </p:nvPr>
        </p:nvSpPr>
        <p:spPr>
          <a:xfrm>
            <a:off x="428400" y="1306800"/>
            <a:ext cx="8308800" cy="1260000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lnSpc>
                <a:spcPct val="100000"/>
              </a:lnSpc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lnSpc>
                <a:spcPct val="100000"/>
              </a:lnSpc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lnSpc>
                <a:spcPct val="100000"/>
              </a:lnSpc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lnSpc>
                <a:spcPct val="100000"/>
              </a:lnSpc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lnSpc>
                <a:spcPct val="100000"/>
              </a:lnSpc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3"/>
          <p:cNvSpPr>
            <a:spLocks noGrp="1"/>
          </p:cNvSpPr>
          <p:nvPr>
            <p:ph sz="half" idx="18"/>
          </p:nvPr>
        </p:nvSpPr>
        <p:spPr>
          <a:xfrm>
            <a:off x="428400" y="2906991"/>
            <a:ext cx="8308800" cy="1260212"/>
          </a:xfrm>
          <a:ln>
            <a:solidFill>
              <a:srgbClr val="009900"/>
            </a:solidFill>
          </a:ln>
        </p:spPr>
        <p:txBody>
          <a:bodyPr/>
          <a:lstStyle>
            <a:lvl1pPr marL="180975" indent="-180975">
              <a:lnSpc>
                <a:spcPct val="100000"/>
              </a:lnSpc>
              <a:buFont typeface="Wingdings" panose="05000000000000000000" pitchFamily="2" charset="2"/>
              <a:buChar char="§"/>
              <a:defRPr sz="1000" b="0">
                <a:latin typeface="+mn-lt"/>
              </a:defRPr>
            </a:lvl1pPr>
            <a:lvl2pPr marL="361950" indent="-180975">
              <a:lnSpc>
                <a:spcPct val="100000"/>
              </a:lnSpc>
              <a:buClr>
                <a:srgbClr val="82C253"/>
              </a:buClr>
              <a:tabLst>
                <a:tab pos="442913" algn="l"/>
                <a:tab pos="1527175" algn="l"/>
              </a:tabLst>
              <a:defRPr sz="1000">
                <a:latin typeface="+mn-lt"/>
              </a:defRPr>
            </a:lvl2pPr>
            <a:lvl3pPr marL="533400" indent="-171450">
              <a:lnSpc>
                <a:spcPct val="100000"/>
              </a:lnSpc>
              <a:buClr>
                <a:srgbClr val="B6E099"/>
              </a:buClr>
              <a:defRPr sz="1000">
                <a:solidFill>
                  <a:srgbClr val="4F4F4F"/>
                </a:solidFill>
                <a:latin typeface="+mn-lt"/>
              </a:defRPr>
            </a:lvl3pPr>
            <a:lvl4pPr marL="715963" indent="-182563">
              <a:lnSpc>
                <a:spcPct val="100000"/>
              </a:lnSpc>
              <a:buClr>
                <a:srgbClr val="000099"/>
              </a:buClr>
              <a:defRPr sz="1000">
                <a:solidFill>
                  <a:srgbClr val="4F4F4F"/>
                </a:solidFill>
                <a:latin typeface="+mn-lt"/>
              </a:defRPr>
            </a:lvl4pPr>
            <a:lvl5pPr marL="896938" indent="-180975">
              <a:lnSpc>
                <a:spcPct val="100000"/>
              </a:lnSpc>
              <a:buClr>
                <a:srgbClr val="6666C2"/>
              </a:buClr>
              <a:defRPr sz="1000">
                <a:solidFill>
                  <a:srgbClr val="4F4F4F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774728" y="1107657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774728" y="2709346"/>
            <a:ext cx="1616148" cy="307777"/>
          </a:xfrm>
          <a:solidFill>
            <a:schemeClr val="bg1"/>
          </a:solidFill>
        </p:spPr>
        <p:txBody>
          <a:bodyPr wrap="none" anchor="b">
            <a:spAutoFit/>
          </a:bodyPr>
          <a:lstStyle>
            <a:lvl1pPr marL="0" indent="0" algn="ctr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88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3.xml"/><Relationship Id="rId7" Type="http://schemas.openxmlformats.org/officeDocument/2006/relationships/tags" Target="../tags/tag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vmlDrawing" Target="../drawings/vmlDrawing3.vml"/><Relationship Id="rId5" Type="http://schemas.openxmlformats.org/officeDocument/2006/relationships/theme" Target="../theme/theme2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3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7.xml"/><Relationship Id="rId7" Type="http://schemas.openxmlformats.org/officeDocument/2006/relationships/tags" Target="../tags/tag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vmlDrawing" Target="../drawings/vmlDrawing4.vml"/><Relationship Id="rId5" Type="http://schemas.openxmlformats.org/officeDocument/2006/relationships/theme" Target="../theme/theme3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18.xml"/><Relationship Id="rId9" Type="http://schemas.openxmlformats.org/officeDocument/2006/relationships/oleObject" Target="../embeddings/oleObject4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1.xml"/><Relationship Id="rId7" Type="http://schemas.openxmlformats.org/officeDocument/2006/relationships/tags" Target="../tags/tag6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vmlDrawing" Target="../drawings/vmlDrawing5.vml"/><Relationship Id="rId5" Type="http://schemas.openxmlformats.org/officeDocument/2006/relationships/theme" Target="../theme/theme4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22.xml"/><Relationship Id="rId9" Type="http://schemas.openxmlformats.org/officeDocument/2006/relationships/oleObject" Target="../embeddings/oleObject5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tags" Target="../tags/tag7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vmlDrawing" Target="../drawings/vmlDrawing6.vml"/><Relationship Id="rId5" Type="http://schemas.openxmlformats.org/officeDocument/2006/relationships/theme" Target="../theme/theme5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26.xml"/><Relationship Id="rId9" Type="http://schemas.openxmlformats.org/officeDocument/2006/relationships/oleObject" Target="../embeddings/oleObject6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18989881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think-cell Slide" r:id="rId14" imgW="270" imgH="270" progId="TCLayout.ActiveDocument.1">
                  <p:embed/>
                </p:oleObj>
              </mc:Choice>
              <mc:Fallback>
                <p:oleObj name="think-cell Slide" r:id="rId1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1396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60231" y="6555600"/>
            <a:ext cx="2133600" cy="270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4F4F4F"/>
                </a:solidFill>
                <a:latin typeface="Century Gothic" panose="020B0502020202020204" pitchFamily="34" charset="0"/>
              </a:defRPr>
            </a:lvl1pPr>
          </a:lstStyle>
          <a:p>
            <a:pPr algn="r"/>
            <a:fld id="{EAD0759A-D99C-4AFD-A7E5-80FD84C1AAB3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611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3" r:id="rId4"/>
    <p:sldLayoutId id="2147483655" r:id="rId5"/>
    <p:sldLayoutId id="2147483654" r:id="rId6"/>
    <p:sldLayoutId id="2147483652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09900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457200" indent="-190500" algn="l" defTabSz="914400" rtl="0" eaLnBrk="1" latinLnBrk="0" hangingPunct="1">
        <a:lnSpc>
          <a:spcPct val="100000"/>
        </a:lnSpc>
        <a:spcBef>
          <a:spcPct val="20000"/>
        </a:spcBef>
        <a:buClr>
          <a:srgbClr val="009900"/>
        </a:buClr>
        <a:buFont typeface="Wingdings" panose="05000000000000000000" pitchFamily="2" charset="2"/>
        <a:buChar char="§"/>
        <a:defRPr sz="1000" b="1" kern="1200">
          <a:solidFill>
            <a:srgbClr val="4F4F4F"/>
          </a:solidFill>
          <a:latin typeface="+mn-lt"/>
          <a:ea typeface="+mn-ea"/>
          <a:cs typeface="+mn-cs"/>
        </a:defRPr>
      </a:lvl1pPr>
      <a:lvl2pPr marL="361950" indent="-361950" algn="l" defTabSz="914400" rtl="0" eaLnBrk="1" latinLnBrk="0" hangingPunct="1">
        <a:lnSpc>
          <a:spcPct val="100000"/>
        </a:lnSpc>
        <a:spcBef>
          <a:spcPct val="20000"/>
        </a:spcBef>
        <a:spcAft>
          <a:spcPts val="288"/>
        </a:spcAft>
        <a:buClr>
          <a:srgbClr val="4F4F4F"/>
        </a:buClr>
        <a:buSzTx/>
        <a:buFont typeface="Wingdings" panose="05000000000000000000" pitchFamily="2" charset="2"/>
        <a:buChar char="§"/>
        <a:tabLst>
          <a:tab pos="361950" algn="l"/>
          <a:tab pos="1527175" algn="l"/>
        </a:tabLst>
        <a:defRPr sz="1000" kern="1200">
          <a:solidFill>
            <a:srgbClr val="4F4F4F"/>
          </a:solidFill>
          <a:latin typeface="Century Gothic" panose="020B0502020202020204" pitchFamily="34" charset="0"/>
          <a:ea typeface="+mn-ea"/>
          <a:cs typeface="+mn-cs"/>
        </a:defRPr>
      </a:lvl2pPr>
      <a:lvl3pPr marL="625475" indent="-176213" algn="l" defTabSz="914400" rtl="0" eaLnBrk="1" latinLnBrk="0" hangingPunct="1">
        <a:lnSpc>
          <a:spcPct val="100000"/>
        </a:lnSpc>
        <a:spcBef>
          <a:spcPct val="20000"/>
        </a:spcBef>
        <a:buClr>
          <a:srgbClr val="82C253"/>
        </a:buClr>
        <a:buFont typeface="Wingdings" panose="05000000000000000000" pitchFamily="2" charset="2"/>
        <a:buChar char="§"/>
        <a:defRPr sz="1000" kern="1200">
          <a:solidFill>
            <a:srgbClr val="4F4F4F"/>
          </a:solidFill>
          <a:latin typeface="+mn-lt"/>
          <a:ea typeface="+mn-ea"/>
          <a:cs typeface="+mn-cs"/>
        </a:defRPr>
      </a:lvl3pPr>
      <a:lvl4pPr marL="808038" indent="-182563" algn="l" defTabSz="914400" rtl="0" eaLnBrk="1" latinLnBrk="0" hangingPunct="1">
        <a:lnSpc>
          <a:spcPct val="100000"/>
        </a:lnSpc>
        <a:spcBef>
          <a:spcPct val="20000"/>
        </a:spcBef>
        <a:buClr>
          <a:srgbClr val="B6E099"/>
        </a:buClr>
        <a:buFont typeface="Wingdings" panose="05000000000000000000" pitchFamily="2" charset="2"/>
        <a:buChar char="§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982663" indent="-174625" algn="l" defTabSz="914400" rtl="0" eaLnBrk="1" latinLnBrk="0" hangingPunct="1">
        <a:lnSpc>
          <a:spcPct val="100000"/>
        </a:lnSpc>
        <a:spcBef>
          <a:spcPct val="20000"/>
        </a:spcBef>
        <a:buClr>
          <a:srgbClr val="000099"/>
        </a:buClr>
        <a:buFont typeface="Wingdings" panose="05000000000000000000" pitchFamily="2" charset="2"/>
        <a:buChar char="§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165225" indent="-182563" algn="l" defTabSz="914400" rtl="0" eaLnBrk="1" latinLnBrk="0" hangingPunct="1">
        <a:lnSpc>
          <a:spcPct val="100000"/>
        </a:lnSpc>
        <a:spcBef>
          <a:spcPct val="20000"/>
        </a:spcBef>
        <a:buClr>
          <a:srgbClr val="6666C2"/>
        </a:buClr>
        <a:buFont typeface="Wingdings" panose="05000000000000000000" pitchFamily="2" charset="2"/>
        <a:buChar char="§"/>
        <a:tabLst>
          <a:tab pos="898525" algn="l"/>
        </a:tabLst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15113963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hoek 4"/>
          <p:cNvSpPr/>
          <p:nvPr/>
        </p:nvSpPr>
        <p:spPr bwMode="gray">
          <a:xfrm>
            <a:off x="7498080" y="5965825"/>
            <a:ext cx="1438102" cy="7638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KPN Accent"/>
            </a:endParaRPr>
          </a:p>
        </p:txBody>
      </p:sp>
      <p:sp>
        <p:nvSpPr>
          <p:cNvPr id="2" name="PHTextTitel"/>
          <p:cNvSpPr>
            <a:spLocks noGrp="1"/>
          </p:cNvSpPr>
          <p:nvPr>
            <p:ph type="title"/>
          </p:nvPr>
        </p:nvSpPr>
        <p:spPr bwMode="white">
          <a:xfrm>
            <a:off x="415976" y="372249"/>
            <a:ext cx="8229600" cy="506525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nl-NL" dirty="0"/>
              <a:t>Klik om de titel te bewerken</a:t>
            </a:r>
          </a:p>
        </p:txBody>
      </p:sp>
      <p:sp>
        <p:nvSpPr>
          <p:cNvPr id="3" name="PHText01"/>
          <p:cNvSpPr>
            <a:spLocks noGrp="1"/>
          </p:cNvSpPr>
          <p:nvPr>
            <p:ph type="body" idx="1"/>
          </p:nvPr>
        </p:nvSpPr>
        <p:spPr>
          <a:xfrm>
            <a:off x="418590" y="1837263"/>
            <a:ext cx="8229600" cy="4123935"/>
          </a:xfrm>
          <a:prstGeom prst="rect">
            <a:avLst/>
          </a:prstGeom>
        </p:spPr>
        <p:txBody>
          <a:bodyPr vert="horz" lIns="54000" tIns="36000" rIns="36000" bIns="36000" rtlCol="0">
            <a:noAutofit/>
          </a:bodyPr>
          <a:lstStyle/>
          <a:p>
            <a:pPr lvl="0"/>
            <a:r>
              <a:rPr lang="nl-NL" noProof="0" dirty="0"/>
              <a:t>Klik om de modelstijlen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0" y="672972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/>
          <a:p>
            <a:pPr>
              <a:lnSpc>
                <a:spcPts val="990"/>
              </a:lnSpc>
            </a:pPr>
            <a:fld id="{DCEE1293-C085-4199-A454-95D93DE84C2B}" type="slidenum">
              <a:rPr lang="nl-NL" sz="900">
                <a:solidFill>
                  <a:srgbClr val="009900"/>
                </a:solidFill>
                <a:latin typeface="KPN Accent"/>
              </a:rPr>
              <a:pPr>
                <a:lnSpc>
                  <a:spcPts val="990"/>
                </a:lnSpc>
              </a:pPr>
              <a:t>‹#›</a:t>
            </a:fld>
            <a:endParaRPr lang="nl-NL" sz="900" dirty="0">
              <a:solidFill>
                <a:srgbClr val="009900"/>
              </a:solidFill>
              <a:latin typeface="KPN Accent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565260" y="6729720"/>
            <a:ext cx="1089140" cy="128278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>
            <a:defPPr>
              <a:defRPr lang="nl-NL"/>
            </a:defPPr>
            <a:lvl1pPr>
              <a:lnSpc>
                <a:spcPts val="990"/>
              </a:lnSpc>
              <a:defRPr sz="900" b="0">
                <a:solidFill>
                  <a:schemeClr val="accent1"/>
                </a:solidFill>
                <a:latin typeface="+mj-lt"/>
              </a:defRPr>
            </a:lvl1pPr>
          </a:lstStyle>
          <a:p>
            <a:pPr algn="ctr"/>
            <a:r>
              <a:rPr lang="en-US" sz="800" b="1" dirty="0">
                <a:solidFill>
                  <a:srgbClr val="0099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65747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hf sldNum="0" hdr="0" ftr="0" dt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1pPr>
      <a:lvl2pPr marL="608013" indent="-342900" algn="l" defTabSz="538163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2pPr>
      <a:lvl3pPr marL="881062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3pPr>
      <a:lvl4pPr marL="1152525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4pPr>
      <a:lvl5pPr marL="1417638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19513465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hoek 4"/>
          <p:cNvSpPr/>
          <p:nvPr/>
        </p:nvSpPr>
        <p:spPr bwMode="gray">
          <a:xfrm>
            <a:off x="7498080" y="5965825"/>
            <a:ext cx="1438102" cy="7638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KPN Accent"/>
            </a:endParaRPr>
          </a:p>
        </p:txBody>
      </p:sp>
      <p:sp>
        <p:nvSpPr>
          <p:cNvPr id="2" name="PHTextTitel"/>
          <p:cNvSpPr>
            <a:spLocks noGrp="1"/>
          </p:cNvSpPr>
          <p:nvPr>
            <p:ph type="title"/>
          </p:nvPr>
        </p:nvSpPr>
        <p:spPr bwMode="white">
          <a:xfrm>
            <a:off x="415976" y="372249"/>
            <a:ext cx="8229600" cy="506525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nl-NL" dirty="0"/>
              <a:t>Klik om de titel te bewerken</a:t>
            </a:r>
          </a:p>
        </p:txBody>
      </p:sp>
      <p:sp>
        <p:nvSpPr>
          <p:cNvPr id="3" name="PHText01"/>
          <p:cNvSpPr>
            <a:spLocks noGrp="1"/>
          </p:cNvSpPr>
          <p:nvPr>
            <p:ph type="body" idx="1"/>
          </p:nvPr>
        </p:nvSpPr>
        <p:spPr>
          <a:xfrm>
            <a:off x="418590" y="1837263"/>
            <a:ext cx="8229600" cy="4123935"/>
          </a:xfrm>
          <a:prstGeom prst="rect">
            <a:avLst/>
          </a:prstGeom>
        </p:spPr>
        <p:txBody>
          <a:bodyPr vert="horz" lIns="54000" tIns="36000" rIns="36000" bIns="36000" rtlCol="0">
            <a:noAutofit/>
          </a:bodyPr>
          <a:lstStyle/>
          <a:p>
            <a:pPr lvl="0"/>
            <a:r>
              <a:rPr lang="nl-NL" noProof="0" dirty="0"/>
              <a:t>Klik om de modelstijlen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0" y="672972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/>
          <a:p>
            <a:pPr>
              <a:lnSpc>
                <a:spcPts val="990"/>
              </a:lnSpc>
            </a:pPr>
            <a:fld id="{DCEE1293-C085-4199-A454-95D93DE84C2B}" type="slidenum">
              <a:rPr lang="nl-NL" sz="900">
                <a:solidFill>
                  <a:srgbClr val="009900"/>
                </a:solidFill>
                <a:latin typeface="KPN Accent"/>
              </a:rPr>
              <a:pPr>
                <a:lnSpc>
                  <a:spcPts val="990"/>
                </a:lnSpc>
              </a:pPr>
              <a:t>‹#›</a:t>
            </a:fld>
            <a:endParaRPr lang="nl-NL" sz="900" dirty="0">
              <a:solidFill>
                <a:srgbClr val="009900"/>
              </a:solidFill>
              <a:latin typeface="KPN Accent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565260" y="6729720"/>
            <a:ext cx="1089140" cy="128278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>
            <a:defPPr>
              <a:defRPr lang="nl-NL"/>
            </a:defPPr>
            <a:lvl1pPr>
              <a:lnSpc>
                <a:spcPts val="990"/>
              </a:lnSpc>
              <a:defRPr sz="900" b="0">
                <a:solidFill>
                  <a:schemeClr val="accent1"/>
                </a:solidFill>
                <a:latin typeface="+mj-lt"/>
              </a:defRPr>
            </a:lvl1pPr>
          </a:lstStyle>
          <a:p>
            <a:pPr algn="ctr"/>
            <a:r>
              <a:rPr lang="en-US" sz="800" b="1" dirty="0">
                <a:solidFill>
                  <a:srgbClr val="0099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19451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hf sldNum="0" hdr="0" ftr="0" dt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1pPr>
      <a:lvl2pPr marL="608013" indent="-342900" algn="l" defTabSz="538163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2pPr>
      <a:lvl3pPr marL="881062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3pPr>
      <a:lvl4pPr marL="1152525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4pPr>
      <a:lvl5pPr marL="1417638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78208524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hoek 4"/>
          <p:cNvSpPr/>
          <p:nvPr/>
        </p:nvSpPr>
        <p:spPr bwMode="gray">
          <a:xfrm>
            <a:off x="7498080" y="5965825"/>
            <a:ext cx="1438102" cy="7638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KPN Accent"/>
            </a:endParaRPr>
          </a:p>
        </p:txBody>
      </p:sp>
      <p:sp>
        <p:nvSpPr>
          <p:cNvPr id="2" name="PHTextTitel"/>
          <p:cNvSpPr>
            <a:spLocks noGrp="1"/>
          </p:cNvSpPr>
          <p:nvPr>
            <p:ph type="title"/>
          </p:nvPr>
        </p:nvSpPr>
        <p:spPr bwMode="white">
          <a:xfrm>
            <a:off x="415976" y="372249"/>
            <a:ext cx="8229600" cy="506525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nl-NL" dirty="0"/>
              <a:t>Klik om de titel te bewerken</a:t>
            </a:r>
          </a:p>
        </p:txBody>
      </p:sp>
      <p:sp>
        <p:nvSpPr>
          <p:cNvPr id="3" name="PHText01"/>
          <p:cNvSpPr>
            <a:spLocks noGrp="1"/>
          </p:cNvSpPr>
          <p:nvPr>
            <p:ph type="body" idx="1"/>
          </p:nvPr>
        </p:nvSpPr>
        <p:spPr>
          <a:xfrm>
            <a:off x="418590" y="1837263"/>
            <a:ext cx="8229600" cy="4123935"/>
          </a:xfrm>
          <a:prstGeom prst="rect">
            <a:avLst/>
          </a:prstGeom>
        </p:spPr>
        <p:txBody>
          <a:bodyPr vert="horz" lIns="54000" tIns="36000" rIns="36000" bIns="36000" rtlCol="0">
            <a:noAutofit/>
          </a:bodyPr>
          <a:lstStyle/>
          <a:p>
            <a:pPr lvl="0"/>
            <a:r>
              <a:rPr lang="nl-NL" noProof="0" dirty="0"/>
              <a:t>Klik om de modelstijlen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0" y="672972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/>
          <a:p>
            <a:pPr>
              <a:lnSpc>
                <a:spcPts val="990"/>
              </a:lnSpc>
            </a:pPr>
            <a:fld id="{DCEE1293-C085-4199-A454-95D93DE84C2B}" type="slidenum">
              <a:rPr lang="nl-NL" sz="900">
                <a:solidFill>
                  <a:srgbClr val="009900"/>
                </a:solidFill>
                <a:latin typeface="KPN Accent"/>
              </a:rPr>
              <a:pPr>
                <a:lnSpc>
                  <a:spcPts val="990"/>
                </a:lnSpc>
              </a:pPr>
              <a:t>‹#›</a:t>
            </a:fld>
            <a:endParaRPr lang="nl-NL" sz="900" dirty="0">
              <a:solidFill>
                <a:srgbClr val="009900"/>
              </a:solidFill>
              <a:latin typeface="KPN Accent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565260" y="6729720"/>
            <a:ext cx="1089140" cy="128278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>
            <a:defPPr>
              <a:defRPr lang="nl-NL"/>
            </a:defPPr>
            <a:lvl1pPr>
              <a:lnSpc>
                <a:spcPts val="990"/>
              </a:lnSpc>
              <a:defRPr sz="900" b="0">
                <a:solidFill>
                  <a:schemeClr val="accent1"/>
                </a:solidFill>
                <a:latin typeface="+mj-lt"/>
              </a:defRPr>
            </a:lvl1pPr>
          </a:lstStyle>
          <a:p>
            <a:pPr algn="ctr"/>
            <a:r>
              <a:rPr lang="en-US" sz="800" b="1" dirty="0">
                <a:solidFill>
                  <a:srgbClr val="0099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7866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hf sldNum="0" hdr="0" ftr="0" dt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1pPr>
      <a:lvl2pPr marL="608013" indent="-342900" algn="l" defTabSz="538163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2pPr>
      <a:lvl3pPr marL="881062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3pPr>
      <a:lvl4pPr marL="1152525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4pPr>
      <a:lvl5pPr marL="1417638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08937292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2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hoek 4"/>
          <p:cNvSpPr/>
          <p:nvPr/>
        </p:nvSpPr>
        <p:spPr bwMode="gray">
          <a:xfrm>
            <a:off x="7498080" y="5965825"/>
            <a:ext cx="1438102" cy="7638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latin typeface="KPN Accent"/>
            </a:endParaRPr>
          </a:p>
        </p:txBody>
      </p:sp>
      <p:sp>
        <p:nvSpPr>
          <p:cNvPr id="2" name="PHTextTitel"/>
          <p:cNvSpPr>
            <a:spLocks noGrp="1"/>
          </p:cNvSpPr>
          <p:nvPr>
            <p:ph type="title"/>
          </p:nvPr>
        </p:nvSpPr>
        <p:spPr bwMode="white">
          <a:xfrm>
            <a:off x="415976" y="372249"/>
            <a:ext cx="8229600" cy="506525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nl-NL" dirty="0"/>
              <a:t>Klik om de titel te bewerken</a:t>
            </a:r>
          </a:p>
        </p:txBody>
      </p:sp>
      <p:sp>
        <p:nvSpPr>
          <p:cNvPr id="3" name="PHText01"/>
          <p:cNvSpPr>
            <a:spLocks noGrp="1"/>
          </p:cNvSpPr>
          <p:nvPr>
            <p:ph type="body" idx="1"/>
          </p:nvPr>
        </p:nvSpPr>
        <p:spPr>
          <a:xfrm>
            <a:off x="418590" y="1837263"/>
            <a:ext cx="8229600" cy="4123935"/>
          </a:xfrm>
          <a:prstGeom prst="rect">
            <a:avLst/>
          </a:prstGeom>
        </p:spPr>
        <p:txBody>
          <a:bodyPr vert="horz" lIns="54000" tIns="36000" rIns="36000" bIns="36000" rtlCol="0">
            <a:noAutofit/>
          </a:bodyPr>
          <a:lstStyle/>
          <a:p>
            <a:pPr lvl="0"/>
            <a:r>
              <a:rPr lang="nl-NL" noProof="0" dirty="0"/>
              <a:t>Klik om de modelstijlen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0" y="672972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/>
          <a:p>
            <a:pPr>
              <a:lnSpc>
                <a:spcPts val="990"/>
              </a:lnSpc>
            </a:pPr>
            <a:fld id="{DCEE1293-C085-4199-A454-95D93DE84C2B}" type="slidenum">
              <a:rPr lang="nl-NL" sz="900">
                <a:solidFill>
                  <a:srgbClr val="009900"/>
                </a:solidFill>
                <a:latin typeface="KPN Accent"/>
              </a:rPr>
              <a:pPr>
                <a:lnSpc>
                  <a:spcPts val="990"/>
                </a:lnSpc>
              </a:pPr>
              <a:t>‹#›</a:t>
            </a:fld>
            <a:endParaRPr lang="nl-NL" sz="900" dirty="0">
              <a:solidFill>
                <a:srgbClr val="009900"/>
              </a:solidFill>
              <a:latin typeface="KPN Accent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565260" y="6729720"/>
            <a:ext cx="1089140" cy="128278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>
            <a:defPPr>
              <a:defRPr lang="nl-NL"/>
            </a:defPPr>
            <a:lvl1pPr>
              <a:lnSpc>
                <a:spcPts val="990"/>
              </a:lnSpc>
              <a:defRPr sz="900" b="0">
                <a:solidFill>
                  <a:schemeClr val="accent1"/>
                </a:solidFill>
                <a:latin typeface="+mj-lt"/>
              </a:defRPr>
            </a:lvl1pPr>
          </a:lstStyle>
          <a:p>
            <a:pPr algn="ctr"/>
            <a:r>
              <a:rPr lang="en-US" sz="800" b="1" dirty="0">
                <a:solidFill>
                  <a:srgbClr val="0099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0176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hf sldNum="0" hdr="0" ftr="0" dt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1pPr>
      <a:lvl2pPr marL="608013" indent="-342900" algn="l" defTabSz="538163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2pPr>
      <a:lvl3pPr marL="881062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3pPr>
      <a:lvl4pPr marL="1152525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4pPr>
      <a:lvl5pPr marL="1417638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0657" y="2886971"/>
            <a:ext cx="8157725" cy="385200"/>
          </a:xfrm>
        </p:spPr>
        <p:txBody>
          <a:bodyPr/>
          <a:lstStyle/>
          <a:p>
            <a:r>
              <a:rPr lang="nl-NL" dirty="0">
                <a:solidFill>
                  <a:srgbClr val="92D050"/>
                </a:solidFill>
              </a:rPr>
              <a:t>Access </a:t>
            </a:r>
            <a:r>
              <a:rPr lang="nl-NL" dirty="0" err="1">
                <a:solidFill>
                  <a:srgbClr val="92D050"/>
                </a:solidFill>
              </a:rPr>
              <a:t>and</a:t>
            </a:r>
            <a:r>
              <a:rPr lang="nl-NL" dirty="0">
                <a:solidFill>
                  <a:srgbClr val="92D050"/>
                </a:solidFill>
              </a:rPr>
              <a:t> </a:t>
            </a:r>
            <a:r>
              <a:rPr lang="nl-NL" dirty="0" err="1">
                <a:solidFill>
                  <a:srgbClr val="92D050"/>
                </a:solidFill>
              </a:rPr>
              <a:t>Congestion</a:t>
            </a:r>
            <a:r>
              <a:rPr lang="nl-NL" dirty="0">
                <a:solidFill>
                  <a:srgbClr val="92D050"/>
                </a:solidFill>
              </a:rPr>
              <a:t> Control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95537" y="3288848"/>
            <a:ext cx="6400800" cy="385200"/>
          </a:xfrm>
        </p:spPr>
        <p:txBody>
          <a:bodyPr/>
          <a:lstStyle/>
          <a:p>
            <a:r>
              <a:rPr lang="en-US" sz="2800" dirty="0">
                <a:solidFill>
                  <a:srgbClr val="92D050"/>
                </a:solidFill>
              </a:rPr>
              <a:t>Discussion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1175" y="6620930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rgbClr val="92D050"/>
                </a:solidFill>
              </a:rPr>
              <a:t>v10</a:t>
            </a:r>
            <a:endParaRPr lang="en-US" sz="10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82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717250"/>
          </a:xfrm>
        </p:spPr>
        <p:txBody>
          <a:bodyPr>
            <a:normAutofit/>
          </a:bodyPr>
          <a:lstStyle/>
          <a:p>
            <a:r>
              <a:rPr lang="en-US" dirty="0"/>
              <a:t>Access Control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28400" y="1307225"/>
            <a:ext cx="8323200" cy="4921200"/>
          </a:xfrm>
        </p:spPr>
        <p:txBody>
          <a:bodyPr tIns="108000"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TS 22.261 obsoletes TS 22.011 for Access Control - In unified access control, each access attempt is categorized into one or more of the Access Identities and one of the Access Categories.</a:t>
            </a: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EAD0759A-D99C-4AFD-A7E5-80FD84C1AAB3}" type="slidenum">
              <a:rPr lang="en-US" smtClean="0"/>
              <a:pPr algn="r"/>
              <a:t>2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1E205E6-8D18-46BE-AA39-F19E6AB0B3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734504"/>
              </p:ext>
            </p:extLst>
          </p:nvPr>
        </p:nvGraphicFramePr>
        <p:xfrm>
          <a:off x="627994" y="2130167"/>
          <a:ext cx="2594209" cy="394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957">
                  <a:extLst>
                    <a:ext uri="{9D8B030D-6E8A-4147-A177-3AD203B41FA5}">
                      <a16:colId xmlns:a16="http://schemas.microsoft.com/office/drawing/2014/main" val="3439002033"/>
                    </a:ext>
                  </a:extLst>
                </a:gridCol>
                <a:gridCol w="1814252">
                  <a:extLst>
                    <a:ext uri="{9D8B030D-6E8A-4147-A177-3AD203B41FA5}">
                      <a16:colId xmlns:a16="http://schemas.microsoft.com/office/drawing/2014/main" val="1586727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050" dirty="0"/>
                        <a:t>Access Identity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UE Configuration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118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Not configured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9114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Multimedia Priority Service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265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Mission Critical Service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923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3-10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Reserved for future 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84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Access Class 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039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Access Class 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25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Access Class 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676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Access Class 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696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50" dirty="0"/>
                        <a:t>Access Class 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9921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7E7BDC3-BE3C-4BD2-8257-4BBA620D1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739958"/>
              </p:ext>
            </p:extLst>
          </p:nvPr>
        </p:nvGraphicFramePr>
        <p:xfrm>
          <a:off x="3367990" y="1927260"/>
          <a:ext cx="5177987" cy="414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5595">
                  <a:extLst>
                    <a:ext uri="{9D8B030D-6E8A-4147-A177-3AD203B41FA5}">
                      <a16:colId xmlns:a16="http://schemas.microsoft.com/office/drawing/2014/main" val="3439002033"/>
                    </a:ext>
                  </a:extLst>
                </a:gridCol>
                <a:gridCol w="1641358">
                  <a:extLst>
                    <a:ext uri="{9D8B030D-6E8A-4147-A177-3AD203B41FA5}">
                      <a16:colId xmlns:a16="http://schemas.microsoft.com/office/drawing/2014/main" val="1586727215"/>
                    </a:ext>
                  </a:extLst>
                </a:gridCol>
                <a:gridCol w="2761034">
                  <a:extLst>
                    <a:ext uri="{9D8B030D-6E8A-4147-A177-3AD203B41FA5}">
                      <a16:colId xmlns:a16="http://schemas.microsoft.com/office/drawing/2014/main" val="1547687510"/>
                    </a:ext>
                  </a:extLst>
                </a:gridCol>
              </a:tblGrid>
              <a:tr h="537072">
                <a:tc>
                  <a:txBody>
                    <a:bodyPr/>
                    <a:lstStyle/>
                    <a:p>
                      <a:r>
                        <a:rPr lang="en-GB" sz="1000" dirty="0"/>
                        <a:t>Access Category Number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Conditions related to the UE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Type of access attempt</a:t>
                      </a:r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573118060"/>
                  </a:ext>
                </a:extLst>
              </a:tr>
              <a:tr h="289913">
                <a:tc>
                  <a:txBody>
                    <a:bodyPr/>
                    <a:lstStyle/>
                    <a:p>
                      <a:r>
                        <a:rPr lang="en-GB" sz="1300" dirty="0"/>
                        <a:t>0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All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MO signaling resulting from paging</a:t>
                      </a:r>
                      <a:endParaRPr lang="en-GB" sz="1000" dirty="0"/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4199114120"/>
                  </a:ext>
                </a:extLst>
              </a:tr>
              <a:tr h="386692">
                <a:tc>
                  <a:txBody>
                    <a:bodyPr/>
                    <a:lstStyle/>
                    <a:p>
                      <a:r>
                        <a:rPr lang="en-GB" sz="1300" dirty="0"/>
                        <a:t>1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UE is configured for delay tolerant service </a:t>
                      </a:r>
                      <a:endParaRPr lang="en-GB" sz="1000" dirty="0"/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All except for Emergency</a:t>
                      </a:r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1897265138"/>
                  </a:ext>
                </a:extLst>
              </a:tr>
              <a:tr h="289913">
                <a:tc>
                  <a:txBody>
                    <a:bodyPr/>
                    <a:lstStyle/>
                    <a:p>
                      <a:r>
                        <a:rPr lang="en-GB" sz="1300" dirty="0"/>
                        <a:t>2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All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Emergency</a:t>
                      </a:r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3855923342"/>
                  </a:ext>
                </a:extLst>
              </a:tr>
              <a:tr h="386692">
                <a:tc>
                  <a:txBody>
                    <a:bodyPr/>
                    <a:lstStyle/>
                    <a:p>
                      <a:r>
                        <a:rPr lang="en-GB" sz="1300" dirty="0"/>
                        <a:t>3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All except Access Category 1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MO </a:t>
                      </a:r>
                      <a:r>
                        <a:rPr lang="en-US" sz="1000" dirty="0" err="1"/>
                        <a:t>signalling</a:t>
                      </a:r>
                      <a:r>
                        <a:rPr lang="en-US" sz="1000" dirty="0"/>
                        <a:t> resulting from other than paging</a:t>
                      </a:r>
                      <a:endParaRPr lang="en-GB" sz="1000" dirty="0"/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454845081"/>
                  </a:ext>
                </a:extLst>
              </a:tr>
              <a:tr h="386692">
                <a:tc>
                  <a:txBody>
                    <a:bodyPr/>
                    <a:lstStyle/>
                    <a:p>
                      <a:r>
                        <a:rPr lang="en-GB" sz="1300" dirty="0"/>
                        <a:t>4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All except Access Category 1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MMTEL voice</a:t>
                      </a:r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985039621"/>
                  </a:ext>
                </a:extLst>
              </a:tr>
              <a:tr h="386692">
                <a:tc>
                  <a:txBody>
                    <a:bodyPr/>
                    <a:lstStyle/>
                    <a:p>
                      <a:r>
                        <a:rPr lang="en-GB" sz="1300" dirty="0"/>
                        <a:t>5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All except Access Category 1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MMTEL video</a:t>
                      </a:r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2849259719"/>
                  </a:ext>
                </a:extLst>
              </a:tr>
              <a:tr h="386692">
                <a:tc>
                  <a:txBody>
                    <a:bodyPr/>
                    <a:lstStyle/>
                    <a:p>
                      <a:r>
                        <a:rPr lang="en-GB" sz="1300" dirty="0"/>
                        <a:t>6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All except Access Category 1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SMS</a:t>
                      </a:r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3972676587"/>
                  </a:ext>
                </a:extLst>
              </a:tr>
              <a:tr h="386692">
                <a:tc>
                  <a:txBody>
                    <a:bodyPr/>
                    <a:lstStyle/>
                    <a:p>
                      <a:r>
                        <a:rPr lang="en-GB" sz="1300" dirty="0"/>
                        <a:t>7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All except Access Category 1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MO data that do not belong to any other Access Categories</a:t>
                      </a:r>
                      <a:endParaRPr lang="en-GB" sz="1000" dirty="0"/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3064696392"/>
                  </a:ext>
                </a:extLst>
              </a:tr>
              <a:tr h="289913">
                <a:tc>
                  <a:txBody>
                    <a:bodyPr/>
                    <a:lstStyle/>
                    <a:p>
                      <a:r>
                        <a:rPr lang="en-GB" sz="1300" dirty="0"/>
                        <a:t>8-31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Reserved standardized Access Categories</a:t>
                      </a:r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525992108"/>
                  </a:ext>
                </a:extLst>
              </a:tr>
              <a:tr h="289913">
                <a:tc>
                  <a:txBody>
                    <a:bodyPr/>
                    <a:lstStyle/>
                    <a:p>
                      <a:r>
                        <a:rPr lang="en-GB" sz="1300" dirty="0"/>
                        <a:t>32-63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All</a:t>
                      </a:r>
                    </a:p>
                  </a:txBody>
                  <a:tcPr marL="85931" marR="85931" marT="42966" marB="42966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Based on operator classification</a:t>
                      </a:r>
                    </a:p>
                  </a:txBody>
                  <a:tcPr marL="85931" marR="85931" marT="42966" marB="42966"/>
                </a:tc>
                <a:extLst>
                  <a:ext uri="{0D108BD9-81ED-4DB2-BD59-A6C34878D82A}">
                    <a16:rowId xmlns:a16="http://schemas.microsoft.com/office/drawing/2014/main" val="4150812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436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717250"/>
          </a:xfrm>
        </p:spPr>
        <p:txBody>
          <a:bodyPr>
            <a:normAutofit/>
          </a:bodyPr>
          <a:lstStyle/>
          <a:p>
            <a:r>
              <a:rPr lang="en-US" dirty="0"/>
              <a:t>Congestion Control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28400" y="1307225"/>
            <a:ext cx="8323200" cy="4921200"/>
          </a:xfrm>
        </p:spPr>
        <p:txBody>
          <a:bodyPr tIns="108000"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Reject NAS messages except: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Response to paging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Signaling with ‘higher priority’ than was used when the back-off timer was received</a:t>
            </a:r>
          </a:p>
          <a:p>
            <a:r>
              <a:rPr lang="en-US" dirty="0">
                <a:solidFill>
                  <a:schemeClr val="tx2"/>
                </a:solidFill>
              </a:rPr>
              <a:t>General NAS level congestion control 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Reject all NAS messages except: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Deregistration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High priority access (Access Identity Number 11-15)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Emergency services 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Mobile terminated services</a:t>
            </a:r>
          </a:p>
          <a:p>
            <a:r>
              <a:rPr lang="en-US" dirty="0">
                <a:solidFill>
                  <a:schemeClr val="tx2"/>
                </a:solidFill>
              </a:rPr>
              <a:t>DNN based congestion control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Reject NAS-SM messages to a specific DNN or empty (not provided) DNN except: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High priority access (Access Identity Number 11-15)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Emergency services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PDU Release Request</a:t>
            </a:r>
          </a:p>
          <a:p>
            <a:r>
              <a:rPr lang="en-US" dirty="0">
                <a:solidFill>
                  <a:schemeClr val="tx2"/>
                </a:solidFill>
              </a:rPr>
              <a:t>S-NSSAI based congestion control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Reject NAS messages associated with an S-NSSAI and optionally a DNN except: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High priority access (Access Identity Number 11-15)</a:t>
            </a:r>
          </a:p>
          <a:p>
            <a:pPr lvl="2"/>
            <a:r>
              <a:rPr lang="en-US" dirty="0">
                <a:solidFill>
                  <a:schemeClr val="tx2"/>
                </a:solidFill>
              </a:rPr>
              <a:t>Emergency services</a:t>
            </a: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EAD0759A-D99C-4AFD-A7E5-80FD84C1AAB3}" type="slidenum">
              <a:rPr lang="en-US" smtClean="0"/>
              <a:pPr algn="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201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0657" y="262800"/>
            <a:ext cx="7772401" cy="717250"/>
          </a:xfrm>
        </p:spPr>
        <p:txBody>
          <a:bodyPr>
            <a:normAutofit/>
          </a:bodyPr>
          <a:lstStyle/>
          <a:p>
            <a:r>
              <a:rPr lang="en-US" dirty="0"/>
              <a:t>Issues and options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28400" y="1307225"/>
            <a:ext cx="8323200" cy="4921200"/>
          </a:xfrm>
        </p:spPr>
        <p:txBody>
          <a:bodyPr tIns="108000"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Signaling with ‘higher priority’ implies order which is currently missing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Access Identity (AI 3 means higher than MPS and MCS)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Access Category (no ordering)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Establishment cause (no ordering)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Network permission to use higher priority (other access identity) is necessary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Non-3GPP access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Options: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Change ‘higher priority’ to ‘high priority access’ as those access classes are already mapped to Access Identities in TS 22.261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Introduce more granular congestion control with multiple signaling priorities possibly based on a mapping to Access Identities and Categories</a:t>
            </a:r>
          </a:p>
          <a:p>
            <a:pPr lvl="1">
              <a:lnSpc>
                <a:spcPct val="150000"/>
              </a:lnSpc>
            </a:pPr>
            <a:endParaRPr lang="en-US" dirty="0">
              <a:solidFill>
                <a:schemeClr val="tx2"/>
              </a:solidFill>
            </a:endParaRPr>
          </a:p>
          <a:p>
            <a:pPr lvl="1">
              <a:lnSpc>
                <a:spcPct val="150000"/>
              </a:lnSpc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EAD0759A-D99C-4AFD-A7E5-80FD84C1AAB3}" type="slidenum">
              <a:rPr lang="en-US" smtClean="0"/>
              <a:pPr algn="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1658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CREPORTVERSION" val="8.3"/>
  <p:tag name="COGNOS_OFFICE_CONNECTION_REPORTS" val="AAEAAAD/////AQAAAAAAAAAEAQAAABxTeXN0ZW0uQ29sbGVjdGlvbnMuSGFzaHRhYmxlBwAAAApMb2FkRmFjdG9yB1ZlcnNpb24IQ29tcGFyZXIQSGFzaENvZGVQcm92aWRlcghIYXNoU2l6ZQRLZXlzBlZhbHVlcwAAAwMABQULCBxTeXN0ZW0uQ29sbGVjdGlvbnMuSUNvbXBhcmVyJFN5c3RlbS5Db2xsZWN0aW9ucy5JSGFzaENvZGVQcm92aWRlcgjsUTg/GgAAAAoKAwAAAAkCAAAACQMAAAAQAgAAAAEAAAAGBAAAACQ3YzM4ZDI1YS1jYTJkLTQ1MTQtODBjYy1iMWI5NjFiOWE5NmUQAwAAAAEAAAAJBQAAAAwGAAAAXkNvZ25vc09mZmljZUNvbm5lY3Rpb24sIFZlcnNpb249MTAuMi41MDAwLjU2LCBDdWx0dXJlPW5ldXRyYWwsIFB1YmxpY0tleVRva2VuPWQ2ZTZkN2Q4MDhiN2U1YjcFBQAAACNDb2dub3MuQ09DLkVuZ2luZS5SZXBvcnREYXRhLlJlcG9ydB8AAAAXbV9TdXBwb3J0U29mdFBhZ2VCcmVha3MIbV9MYXlvdXQNbV9WZXJzaW9uVHlwZQ1tX1ZlcnNpb25OYW1lEG1fQ3VycmVudFZlcnNpb24KbV9CdXJzdEtleQttX0RTVmVyc2lvbg9tX0RhdGFTb3VyY2VVUkwPbV9QYWdlQnJlYWtUeXBlD21fU3RhcnRMb2NhdGlvbhBtX0JvdHRvbUxvY2F0aW9uCW1fUHJvbXB0cw1tX1JlcG9ydF9UeXBlDG1fVW5pcXVlTmFtZQZtX0dVSUQEbV9JRA1tX0xhc3RVcGRhdGVkBm1fTmFtZQdtX1BhZ2VzEG1fUG9ydGFsUHJvdmlkZXISbV9Qb3J0YWxQcm92aWRlcklEEG1fUG9ydGFsUmVwb3J0SUQObV9QUFNlYXJjaFBhdGgSbV9Qb3J0YWxSZXBvcnROYW1lBm1fVHlwZQVtX1VSTAttX1Byb3BfTmFtZRVtX1Byb3BfUG9ydGFsUHJvdmlkZXINbV9Jc0Rhc2hib2FyZBVtX0Rhc2hib2FyZFJlcG9ydE5hbWUMbV9Jc0VtYmVkZGVkAAQEAQEBAAEEAQEEBAEBAQABAwEBAQEBAQEBAQACAAEnQ29nbm9zLkNPQy5EYXRhU291cmNlLlJlcG9ydERhdGEuTGF5b3V0BgAAAC5Db2dub3MuQ09DLkVuZ2luZS5SZXBvcnREYXRhLlJlcG9ydFZlcnNpb25UeXBlBgAAAAgwQ29nbm9zLkNPQy5FbmdpbmUuUmVwb3J0RGF0YS5SZXBvcnRQYWdlQnJlYWtUeXBlBgAAAC5Db2dub3MuQ09DLkVuZ2luZS5SZXBvcnREYXRhLlByb21wdHNDb2xsZWN0aW9uBgAAACdDb2dub3MuQ09DLkVuZ2luZS5SZXBvcnREYXRhLlBvcnRhbEVudW0GAAAACRxTeXN0ZW0uQ29sbGVjdGlvbnMuQXJyYXlMaXN0AQEGAAAAAAkHAAAABfj///8uQ29nbm9zLkNPQy5FbmdpbmUuUmVwb3J0RGF0YS5SZXBvcnRWZXJzaW9uVHlwZQEAAAAHdmFsdWVfXwAIBgAAAAAAAAAGCQAAAAAGCgAAAAlVaXR2b2VyZW4JCQAAAAAAAAAGDAAAADpodHRwOi8vZGNwMDR2NDc1LmRjcDA0Lmtwbi5vcmcvYzEwL2NnaS1iaW4vY29nbm9zaXNhcGkuZGxsBfP///8wQ29nbm9zLkNPQy5FbmdpbmUuUmVwb3J0RGF0YS5SZXBvcnRQYWdlQnJlYWtUeXBlAQAAAAd2YWx1ZV9fAAgGAAAAAAAAAAYOAAAABlNsaWRlOQkJAAAACRAAAAAF7////ydDb2dub3MuQ09DLkVuZ2luZS5SZXBvcnREYXRhLlBvcnRhbEVudW0BAAAAB3ZhbHVlX18ACAYAAABAAAAABhIAAAAHX1JpZF8zNAkEAAAACQkAAABHhPu2PWLRAQYVAAAAEU1hbmFnZW1lbnQgTGV0dGVyCRYAAAAJCQAAAAYYAAAAE0NvZ25vcyBDb25uZWN0aW9uIDEGGQAAAJ0BL2NvbnRlbnQvZm9sZGVyW0BuYW1lPSdSYXBwb3J0YWdlcyddL2ZvbGRlcltAbmFtZT0nQUlSJ10vZm9sZGVyW0BuYW1lPSdTdGFuZGFyZCBSZXBvcnRzJ10vZm9sZGVyW0BuYW1lPSdNYW5hZ2VtZW50IExldHRlciddL3JlcG9ydFtAbmFtZT0nTWFuYWdlbWVudCBMZXR0ZXInXQkJAAAABhsAAAAGTUwgMS4wCQkAAAAJCQAAAAkbAAAACRgAAAAACgAFBwAAACdDb2dub3MuQ09DLkRhdGFTb3VyY2UuUmVwb3J0RGF0YS5MYXlvdXQCAAAACWtleVZhbHVlcwZibG9ja3MGBC5Db2dub3MuQ09DLkRhdGFTb3VyY2UuUmVwb3J0RGF0YS5MYXlvdXRCbG9ja1tdBgAAAAYAAAAJHwAAAAkgAAAABRAAAAAuQ29nbm9zLkNPQy5FbmdpbmUuUmVwb3J0RGF0YS5Qcm9tcHRzQ29sbGVjdGlvbgwAAAAFbV9VUkwKbV9Qcm9tcHRJRBZtX29yaWdpbmFsUHJvbXB0VmFsdWVzDm1fdXBkYXRlTWV0aG9kFm1fb3JpZ2luYWxVcGRhdGVNZXRob2QKTG9hZEZhY3RvcgdWZXJzaW9uCENvbXBhcmVyEEhhc2hDb2RlUHJvdmlkZXIISGFzaFNpemUES2V5cwZWYWx1ZXMBAQMEBAAAAwMABQWwAVN5c3RlbS5Db2xsZWN0aW9ucy5HZW5lcmljLkxpc3RgMVtbQ29nbm9zLkNPQy5FbmdpbmUuUmVwb3J0RGF0YS5PcmlnaW5hbFByb21wdCwgQ29nbm9zT2ZmaWNlQ29ubmVjdGlvbiwgVmVyc2lvbj0xMC4yLjUwMDAuNTYsIEN1bHR1cmU9bmV1dHJhbCwgUHVibGljS2V5VG9rZW49ZDZlNmQ3ZDgwOGI3ZTViN11dL0NvZ25vcy5DT0MuRW5naW5lLlJlcG9ydERhdGEuUHJvbXB0VXBkYXRlTWV0aG9kBgAAAC9Db2dub3MuQ09DLkVuZ2luZS5SZXBvcnREYXRhLlByb21wdFVwZGF0ZU1ldGhvZAYAAAALCBxTeXN0ZW0uQ29sbGVjdGlvbnMuSUNvbXBhcmVyJFN5c3RlbS5Db2xsZWN0aW9ucy5JSGFzaENvZGVQcm92aWRlcggGAAAABiEAAACaAWh0dHA6Ly9kY3AwNHY0NzUuZGNwMDQua3BuLm9yZy9jMTAvY2dpLWJpbi9jb2dub3Npc2FwaS5kbGw/Yl9hY3Rpb249eHRzLnJ1biZtPXBvcnRhbC9nZXRfcHJvbXB0Lnh0cyZ1aS5vYmplY3Q9c3RvcmVJRCgiaTlFRTIxNDY0RUMwMjRFMUQ5NjY3MURCNDg3REMwMUE1IikGIgAAACFpOTk4N0QxNzRGRUUxNDMwNkFBRDc3QzM5MTRFODU1MjQJIwAAAAXc////L0NvZ25vcy5DT0MuRW5naW5lLlJlcG9ydERhdGEuUHJvbXB0VXBkYXRlTWV0aG9kAQAAAAd2YWx1ZV9fAAgGAAAAAQAAAAHb////3P///wEAAADsUTg/AQAAAAoKAwAAAAkmAAAACScAAAAEFgAAABxTeXN0ZW0uQ29sbGVjdGlvbnMuQXJyYXlMaXN0AwAAAAZfaXRlbXMFX3NpemUIX3ZlcnNpb24FAAAICAkoAAAALwAAAC8AAAARHwAAAAAAAAAHIAAAAAABAAAAAAAAAAQsQ29nbm9zLkNPQy5EYXRhU291cmNlLlJlcG9ydERhdGEuTGF5b3V0QmxvY2sGAAAABCMAAACwAVN5c3RlbS5Db2xsZWN0aW9ucy5HZW5lcmljLkxpc3RgMVtbQ29nbm9zLkNPQy5FbmdpbmUuUmVwb3J0RGF0YS5PcmlnaW5hbFByb21wdCwgQ29nbm9zT2ZmaWNlQ29ubmVjdGlvbiwgVmVyc2lvbj0xMC4yLjUwMDAuNTYsIEN1bHR1cmU9bmV1dHJhbCwgUHVibGljS2V5VG9rZW49ZDZlNmQ3ZDgwOGI3ZTViN11dAwAAAAZfaXRlbXMFX3NpemUIX3ZlcnNpb24EAAAtQ29nbm9zLkNPQy5FbmdpbmUuUmVwb3J0RGF0YS5PcmlnaW5hbFByb21wdFtdBgAAAAgICSkAAAABAAAAAgAAABAmAAAAAQAAAAYqAAAABnBybV9NTBAnAAAAAQAAAAkrAAAAECgAAABAAAAACSwAAAAJLQAAAAkuAAAACS8AAAAJMAAAAAkxAAAACTIAAAAJMwAAAAk0AAAACTUAAAAJNgAAAAk3AAAACTgAAAAJOQAAAAk6AAAACTsAAAAJPAAAAAk9AAAACT4AAAAJPwAAAAlAAAAACUEAAAAJQgAAAAlDAAAACUQAAAAJRQAAAAlGAAAACUcAAAAJSAAAAAlJAAAACUoAAAAJSwAAAAlMAAAACU0AAAAJTgAAAAlPAAAACVAAAAAJUQAAAAlSAAAACVMAAAAJVAAAAAlVAAAACVYAAAAJVwAAAAlYAAAACVkAAAAJWgAAAA0RBykAAAAAAQAAAAQAAAAEK0NvZ25vcy5DT0MuRW5naW5lLlJlcG9ydERhdGEuT3JpZ2luYWxQcm9tcHQGAAAABaX///8rQ29nbm9zLkNPQy5FbmdpbmUuUmVwb3J0RGF0YS5PcmlnaW5hbFByb21wdAIAAAADa2V5A3VzZQEGBgAAAAkqAAAACV0AAAABov///6X///8KCgGh////pf///woKAaD///+l////CgoBKwAAABYAAAAJYQAAAAEAAAABAAAABSwAAAAhQ29nbm9zLkNPQy5FbmdpbmUuUmVwb3J0RGF0YS5QYWdlBwAAAAptX2ltcG9ydGVkCm1faW5zdGFuY2UEbV9JRAZtX05hbWUIbV9Cb2RpZXMJbV9Gb290ZXJzCW1fSGVhZGVycwAAAQEDAwMBCBxTeXN0ZW0uQ29sbGVjdGlvbnMuQXJyYXlMaXN0HFN5c3RlbS5Db2xsZWN0aW9ucy5BcnJheUxpc3QcU3lzdGVtLkNvbGxlY3Rpb25zLkFycmF5TGlzdAYAAAABAAAAAAZiAAAACVBHX0tQSV9URwliAAAACWMAAAAJZAAAAAllAAAAAS0AAAAsAAAAAQEAAAAJYgAAAAliAAAACWcAAAAJaAAAAAlpAAAAAS4AAAAsAAAAAQIAAAAJYgAAAAliAAAACWsAAAAJbAAAAAltAAAAAS8AAAAsAAAAAQMAAAAJYgAAAAliAAAACW8AAAAJcAAAAAlxAAAAATAAAAAsAAAAAQQAAAAJYgAAAAliAAAACXMAAAAJdAAAAAl1AAAAATEAAAAsAAAAAQUAAAAJYgAAAAliAAAACXcAAAAJeAAAAAl5AAAAATIAAAAsAAAAAQYAAAAJYgAAAAliAAAACXsAAAAJfAAAAAl9AAAAATMAAAAsAAAAAQcAAAAJYgAAAAliAAAACX8AAAAJgAAAAAmBAAAAATQAAAAsAAAAAQgAAAAJYgAAAAliAAAACYMAAAAJhAAAAAmFAAAAATUAAAAsAAAAAQkAAAAJYgAAAAliAAAACYcAAAAJiAAAAAmJAAAAATYAAAAsAAAAAQoAAAAJYgAAAAliAAAACYsAAAAJjAAAAAmNAAAAATcAAAAsAAAAAQsAAAAJYgAAAAliAAAACY8AAAAJkAAAAAmRAAAAATgAAAAsAAAAAQwAAAAJYgAAAAliAAAACZMAAAAJlAAAAAmVAAAAATkAAAAsAAAAAQ0AAAAJYgAAAAliAAAACZcAAAAJmAAAAAmZAAAAAToAAAAsAAAAAQ4AAAAJYgAAAAliAAAACZsAAAAJnAAAAAmdAAAAATsAAAAsAAAAAQ8AAAAJYgAAAAliAAAACZ8AAAAJoAAAAAmhAAAAATwAAAAsAAAAARAAAAAJYgAAAAliAAAACaMAAAAJpAAAAAmlAAAAAT0AAAAsAAAAAREAAAAJYgAAAAliAAAACacAAAAJqAAAAAmpAAAAAT4AAAAsAAAAARIAAAAJYgAAAAliAAAACasAAAAJrAAAAAmtAAAAAT8AAAAsAAAAARMAAAAJYgAAAAliAAAACa8AAAAJsAAAAAmxAAAAAUAAAAAsAAAAARQAAAAJYgAAAAliAAAACbMAAAAJtAAAAAm1AAAAAUEAAAAsAAAAARUAAAAJYgAAAAliAAAACbcAAAAJuAAAAAm5AAAAAUIAAAAsAAAAARYAAAAJYgAAAAliAAAACbsAAAAJvAAAAAm9AAAAAUMAAAAsAAAAARcAAAAJYgAAAAliAAAACb8AAAAJwAAAAAnBAAAAAUQAAAAsAAAAARgAAAAJYgAAAAliAAAACcMAAAAJxAAAAAnFAAAAAUUAAAAsAAAAARkAAAAJYgAAAAliAAAACccAAAAJyAAAAAnJAAAAAUYAAAAsAAAAARoAAAAJYgAAAAliAAAACcsAAAAJzAAAAAnNAAAAAUcAAAAsAAAAARsAAAAJYgAAAAliAAAACc8AAAAJ0AAAAAnRAAAAAUgAAAAsAAAAARwAAAAJYgAAAAliAAAACdMAAAAJ1AAAAAnVAAAAAUkAAAAsAAAAAR0AAAAJYgAAAAliAAAACdcAAAAJ2AAAAAnZAAAAAUoAAAAsAAAAAR4AAAAJYgAAAAliAAAACdsAAAAJ3AAAAAndAAAAAUsAAAAsAAAAAR8AAAAJYgAAAAliAAAACd8AAAAJ4AAAAAnhAAAAAUwAAAAsAAAAASAAAAAJYgAAAAliAAAACeMAAAAJ5AAAAAnlAAAAAU0AAAAsAAAAASEAAAAJYgAAAAliAAAACecAAAAJ6AAAAAnpAAAAAU4AAAAsAAAAASIAAAAJYgAAAAliAAAACesAAAAJ7AAAAAntAAAAAU8AAAAsAAAAASMAAAAJYgAAAAliAAAACe8AAAAJ8AAAAAnxAAAAAVAAAAAsAAAAASQAAAAJYgAAAAliAAAACfMAAAAJ9AAAAAn1AAAAAVEAAAAsAAAAASUAAAAJYgAAAAliAAAACfcAAAAJ+AAAAAn5AAAAAVIAAAAsAAAAASYAAAAJYgAAAAliAAAACfsAAAAJ/AAAAAn9AAAAAVMAAAAsAAAAAScAAAAJYgAAAAliAAAACf8AAAAJAAEAAAkBAQAAAVQAAAAsAAAAAQAAAAAGAgEAAAlQR19LUElfS00JAgEAAAkDAQAACQQBAAAJBQEAAAFVAAAALAAAAAEBAAAACQIBAAAJAgEAAAkHAQAACQgBAAAJCQEAAAFWAAAALAAAAAECAAAACQIBAAAJAgEAAAkLAQAACQwBAAAJDQEAAAFXAAAALAAAAAEDAAAACQIBAAAJAgEAAAkPAQAACRABAAAJEQEAAAFYAAAALAAAAAEEAAAACQIBAAAJAgEAAAkTAQAACRQBAAAJFQEAAAFZAAAALAAAAAEFAAAACQIBAAAJAgEAAAkXAQAACRgBAAAJGQEAAAFaAAAALAAAAAEAAAAABhoBAAAJUEdfRklOX0hSCRoBAAAJGwEAAAkcAQAACR0BAAARXQAAAAEAAAAGHgEAABFTZXJ2aWNlIFBsYXRmb3JtcxBhAAAABAAAAAkfAQAADQMBYwAAABYAAAAJIAEAAAIAAAACAAAAAWQAAAAWAAAACSEBAAAAAAAAAAAAAAFlAAAAFgAAAAkhAQAAAAAAAAAAAAABZwAAABYAAAAJIgEAAAIAAAACAAAAAWgAAAAWAAAACSEBAAAAAAAAAAAAAAFpAAAAFgAAAAkhAQAAAAAAAAAAAAABawAAABYAAAAJJAEAAAIAAAACAAAAAWwAAAAWAAAACSEBAAAAAAAAAAAAAAFtAAAAFgAAAAkhAQAAAAAAAAAAAAABbwAAABYAAAAJJgEAAAIAAAACAAAAAXAAAAAWAAAACSEBAAAAAAAAAAAAAAFxAAAAFgAAAAkhAQAAAAAAAAAAAAABcwAAABYAAAAJKAEAAAIAAAACAAAAAXQAAAAWAAAACSEBAAAAAAAAAAAAAAF1AAAAFgAAAAkhAQAAAAAAAAAAAAABdwAAABYAAAAJKgEAAAIAAAACAAAAAXgAAAAWAAAACSEBAAAAAAAAAAAAAAF5AAAAFgAAAAkhAQAAAAAAAAAAAAABewAAABYAAAAJLAEAAAIAAAACAAAAAXwAAAAWAAAACSEBAAAAAAAAAAAAAAF9AAAAFgAAAAkhAQAAAAAAAAAAAAABfwAAABYAAAAJLgEAAAIAAAACAAAAAYAAAAAWAAAACSEBAAAAAAAAAAAAAAGBAAAAFgAAAAkhAQAAAAAAAAAAAAABgwAAABYAAAAJMAEAAAIAAAACAAAAAYQAAAAWAAAACSEBAAAAAAAAAAAAAAGFAAAAFgAAAAkhAQAAAAAAAAAAAAABhwAAABYAAAAJMgEAAAIAAAACAAAAAYgAAAAWAAAACSEBAAAAAAAAAAAAAAGJAAAAFgAAAAkhAQAAAAAAAAAAAAABiwAAABYAAAAJNAEAAAIAAAACAAAAAYwAAAAWAAAACSEBAAAAAAAAAAAAAAGNAAAAFgAAAAkhAQAAAAAAAAAAAAABjwAAABYAAAAJNgEAAAIAAAACAAAAAZAAAAAWAAAACSEBAAAAAAAAAAAAAAGRAAAAFgAAAAkhAQAAAAAAAAAAAAABkwAAABYAAAAJOAEAAAIAAAACAAAAAZQAAAAWAAAACSEBAAAAAAAAAAAAAAGVAAAAFgAAAAkhAQAAAAAAAAAAAAABlwAAABYAAAAJOgEAAAIAAAACAAAAAZgAAAAWAAAACSEBAAAAAAAAAAAAAAGZAAAAFgAAAAkhAQAAAAAAAAAAAAABmwAAABYAAAAJPAEAAAIAAAACAAAAAZwAAAAWAAAACSEBAAAAAAAAAAAAAAGdAAAAFgAAAAkhAQAAAAAAAAAAAAABnwAAABYAAAAJPgEAAAIAAAACAAAAAaAAAAAWAAAACSEBAAAAAAAAAAAAAAGhAAAAFgAAAAkhAQAAAAAAAAAAAAABowAAABYAAAAJQAEAAAIAAAACAAAAAaQAAAAWAAAACSEBAAAAAAAAAAAAAAGlAAAAFgAAAAkhAQAAAAAAAAAAAAABpwAAABYAAAAJQgEAAAIAAAACAAAAAagAAAAWAAAACSEBAAAAAAAAAAAAAAGpAAAAFgAAAAkhAQAAAAAAAAAAAAABqwAAABYAAAAJRAEAAAIAAAACAAAAAawAAAAWAAAACSEBAAAAAAAAAAAAAAGtAAAAFgAAAAkhAQAAAAAAAAAAAAABrwAAABYAAAAJRgEAAAIAAAACAAAAAbAAAAAWAAAACSEBAAAAAAAAAAAAAAGxAAAAFgAAAAkhAQAAAAAAAAAAAAABswAAABYAAAAJSAEAAAIAAAACAAAAAbQAAAAWAAAACSEBAAAAAAAAAAAAAAG1AAAAFgAAAAkhAQAAAAAAAAAAAAABtwAAABYAAAAJSgEAAAIAAAACAAAAAbgAAAAWAAAACSEBAAAAAAAAAAAAAAG5AAAAFgAAAAkhAQAAAAAAAAAAAAABuwAAABYAAAAJTAEAAAIAAAACAAAAAbwAAAAWAAAACSEBAAAAAAAAAAAAAAG9AAAAFgAAAAkhAQAAAAAAAAAAAAABvwAAABYAAAAJTgEAAAIAAAACAAAAAcAAAAAWAAAACSEBAAAAAAAAAAAAAAHBAAAAFgAAAAkhAQAAAAAAAAAAAAABwwAAABYAAAAJUAEAAAIAAAACAAAAAcQAAAAWAAAACSEBAAAAAAAAAAAAAAHFAAAAFgAAAAkhAQAAAAAAAAAAAAABxwAAABYAAAAJUgEAAAIAAAACAAAAAcgAAAAWAAAACSEBAAAAAAAAAAAAAAHJAAAAFgAAAAkhAQAAAAAAAAAAAAABywAAABYAAAAJVAEAAAIAAAACAAAAAcwAAAAWAAAACSEBAAAAAAAAAAAAAAHNAAAAFgAAAAkhAQAAAAAAAAAAAAABzwAAABYAAAAJVgEAAAIAAAACAAAAAdAAAAAWAAAACSEBAAAAAAAAAAAAAAHRAAAAFgAAAAkhAQAAAAAAAAAAAAAB0wAAABYAAAAJWAEAAAIAAAACAAAAAdQAAAAWAAAACSEBAAAAAAAAAAAAAAHVAAAAFgAAAAkhAQAAAAAAAAAAAAAB1wAAABYAAAAJWgEAAAIAAAACAAAAAdgAAAAWAAAACSEBAAAAAAAAAAAAAAHZAAAAFgAAAAkhAQAAAAAAAAAAAAAB2wAAABYAAAAJXAEAAAIAAAACAAAAAdwAAAAWAAAACSEBAAAAAAAAAAAAAAHdAAAAFgAAAAkhAQAAAAAAAAAAAAAB3wAAABYAAAAJXgEAAAIAAAACAAAAAeAAAAAWAAAACSEBAAAAAAAAAAAAAAHhAAAAFgAAAAkhAQAAAAAAAAAAAAAB4wAAABYAAAAJYAEAAAIAAAACAAAAAeQAAAAWAAAACSEBAAAAAAAAAAAAAAHlAAAAFgAAAAkhAQAAAAAAAAAAAAAB5wAAABYAAAAJYgEAAAIAAAACAAAAAegAAAAWAAAACSEBAAAAAAAAAAAAAAHpAAAAFgAAAAkhAQAAAAAAAAAAAAAB6wAAABYAAAAJZAEAAAIAAAACAAAAAewAAAAWAAAACSEBAAAAAAAAAAAAAAHtAAAAFgAAAAkhAQAAAAAAAAAAAAAB7wAAABYAAAAJZgEAAAIAAAACAAAAAfAAAAAWAAAACSEBAAAAAAAAAAAAAAHxAAAAFgAAAAkhAQAAAAAAAAAAAAAB8wAAABYAAAAJaAEAAAIAAAACAAAAAfQAAAAWAAAACSEBAAAAAAAAAAAAAAH1AAAAFgAAAAkhAQAAAAAAAAAAAAAB9wAAABYAAAAJagEAAAIAAAACAAAAAfgAAAAWAAAACSEBAAAAAAAAAAAAAAH5AAAAFgAAAAkhAQAAAAAAAAAAAAAB+wAAABYAAAAJbAEAAAIAAAACAAAAAfwAAAAWAAAACSEBAAAAAAAAAAAAAAH9AAAAFgAAAAkhAQAAAAAAAAAAAAAB/wAAABYAAAAJbgEAAAIAAAACAAAAAQABAAAWAAAACSEBAAAAAAAAAAAAAAEBAQAAFgAAAAkhAQAAAAAAAAAAAAABAwEAABYAAAAJcAEAAAEAAAABAAAAAQQBAAAWAAAACSEBAAAAAAAAAAAAAAEFAQAAFgAAAAkhAQAAAAAAAAAAAAABBwEAABYAAAAJcgEAAAEAAAABAAAAAQgBAAAWAAAACSEBAAAAAAAAAAAAAAEJAQAAFgAAAAkhAQAAAAAAAAAAAAABCwEAABYAAAAJdAEAAAEAAAABAAAAAQwBAAAWAAAACSEBAAAAAAAAAAAAAAENAQAAFgAAAAkhAQAAAAAAAAAAAAABDwEAABYAAAAJdgEAAAEAAAABAAAAARABAAAWAAAACSEBAAAAAAAAAAAAAAERAQAAFgAAAAkhAQAAAAAAAAAAAAABEwEAABYAAAAJeAEAAAEAAAABAAAAARQBAAAWAAAACSEBAAAAAAAAAAAAAAEVAQAAFgAAAAkhAQAAAAAAAAAAAAABFwEAABYAAAAJegEAAAEAAAABAAAAARgBAAAWAAAACSEBAAAAAAAAAAAAAAEZAQAAFgAAAAkhAQAAAAAAAAAAAAABGwEAABYAAAAJfAEAABkAAADbAAAAARwBAAAWAAAACSEBAAAAAAAAAAAAAAEdAQAAFgAAAAkhAQAAAAAAAAAAAAAFHwEAAChDb2dub3MuQ09DLkVuZ2luZS5SZXBvcnREYXRhLlByb21wdFZhbHVlBgAAAAltX2Rpc3BsYXkFbV91c2UGbV90eXBlCW1fY2VsbHJlZghtX2N1c3RvbQttX2luY2x1c2l2ZQEBBAEBACxDb2dub3MuQ09DLkVuZ2luZS5SZXBvcnREYXRhLlByb21wdFZhbHVlVHlwZQYAAAABBgAAAAZ+AQAAEVNlcnZpY2UgUGxhdGZvcm1zCR4BAAAFgP7//yxDb2dub3MuQ09DLkVuZ2luZS5SZXBvcnREYXRhLlByb21wdFZhbHVlVHlwZQEAAAAHdmFsdWVfXwAIBgAAAAAAAAAJCQAAAAkJAAAAARAgAQAABAAAAAmCAQAACYMBAAANAhAhAQAAAAAAABAiAQAABAAAAAmEAQAACYUBAAANAhAkAQAABAAAAAmGAQAACYcBAAANAhAmAQAABAAAAAmIAQAACYkBAAANAhAoAQAABAAAAAmKAQAACYsBAAANAhAqAQAABAAAAAmMAQAACY0BAAANAhAsAQAABAAAAAmOAQAACY8BAAANAhAuAQAABAAAAAmQAQAACZEBAAANAhAwAQAABAAAAAmSAQAACZMBAAANAhAyAQAABAAAAAmUAQAACZUBAAANAhA0AQAABAAAAAmWAQAACZcBAAANAhA2AQAABAAAAAmYAQAACZkBAAANAhA4AQAABAAAAAmaAQAACZsBAAANAhA6AQAABAAAAAmcAQAACZ0BAAANAhA8AQAABAAAAAmeAQAACZ8BAAANAhA+AQAABAAAAAmgAQAACaEBAAANAhBAAQAABAAAAAmiAQAACaMBAAANAhBCAQAABAAAAAmkAQAACaUBAAANAhBEAQAABAAAAAmmAQAACacBAAANAhBGAQAABAAAAAmoAQAACakBAAANAhBIAQAABAAAAAmqAQAACasBAAANAhBKAQAABAAAAAmsAQAACa0BAAANAhBMAQAABAAAAAmuAQAACa8BAAANAhBOAQAABAAAAAmwAQAACbEBAAANAhBQAQAABAAAAAmyAQAACbMBAAANAhBSAQAABAAAAAm0AQAACbUBAAANAhBUAQAABAAAAAm2AQAACbcBAAANAhBWAQAABAAAAAm4AQAACbkBAAANAhBYAQAABAAAAAm6AQAACbsBAAANAhBaAQAABAAAAAm8AQAACb0BAAANAhBcAQAABAAAAAm+AQAACb8BAAANAhBeAQAABAAAAAnAAQAACcEBAAANAhBgAQAABAAAAAnCAQAACcMBAAANAhBiAQAABAAAAAnEAQAACcUBAAANAhBkAQAABAAAAAnGAQAACccBAAANAhBmAQAABAAAAAnIAQAACckBAAANAhBoAQAABAAAAAnKAQAACcsBAAANAhBqAQAABAAAAAnMAQAACc0BAAANAhBsAQAABAAAAAnOAQAACc8BAAANAhBuAQAABAAAAAnQAQAACdEBAAANAhBwAQAABAAAAAnSAQAADQMQcgEAAAQAAAAJ0wEAAA0DEHQBAAAEAAAACdQBAAANAxB2AQAABAAAAAnVAQAADQMQeAEAAAQAAAAJ1gEAAA0DEHoBAAAEAAAACdcBAAANAxB8AQAAIAAAAAnYAQAACdkBAAAJ2gEAAAnbAQAACdwBAAAJ3QEAAAneAQAACd8BAAAJ4AEAAAnhAQAACeIBAAAJ4wEAAAnkAQAACeUBAAAJ5gEAAAnnAQAACegBAAAJ6QEAAAnqAQAACesBAAAJ7AEAAAntAQAACe4BAAAJ7wEAAAnwAQAADQcFggEAACZDb2dub3MuQ09DLkRhdGFTb3VyY2UuUmVwb3J0RGF0YS5DaGFydCcAAAANbV9iYXNlRWxlbWVudA5tX0RhdGFTb3VyY2VJRAptX09iamVjdElkDm1fRnJpZW5kbHlOYW1lBm1fTmFtZRBtX1BvcnRhbFJlcG9ydElEEG1fUG9ydGFsUHJvdmlkZXISbV9Qb3J0YWxQcm92aWRlcklkDW1fTGFzdFVwZGF0ZWQKbV9JbXBvcnRlZAptX1Nob3dJdGVtEm1fSWdub3JlRm9ybWF0dGluZwptX0xvY2F0aW9uDW1fRGVzY3JpcHRpb24LbV9Qcm9wX05hbWUJbV9Qcm9wX0lkDm1fUHJvcF9NZWFzdXJlC21fTGltaXRSb3dzC21fTGltaXRDb2xzDG1fQXV0b1Jlc2l6ZQ9tX1Byb3BfTG9jYXRpb24JbV9wcm9tcHRzDG1fVW5pcXVlTmFtZQxtX1JlbmRlckxlZnQLbV9SZW5kZXJUb3AObV9QYWdlTG9jYXRpb24KbV9pbnN0YW5jZQZtX0dVSUQPbV9EYXRhU291cmNlVVJMEW1fSW5zZXJ0UGFnZUJyZWFrDm1fSW1wb3J0SW5saW5lCm1fQXV0b1NpemUMbV9SZXBlYXRSb3dzD21fSW1wb3J0QXNDaGFydA9tX1BhZ2VCcmVha1R5cGUXbV9TdXBwb3J0U29mdFBhZ2VCcmVha3MPbV9Jc0RlYWRFbGVtZW50Dm1fSXNOZXdFbGVtZW50FG1fUmVuZGVySW1hZ2VzSW5saW5lBAABAQEBAQEAAAAAAQEBAQEAAAABAgEAAAQAAQEAAAAAAAQAAAAALkNvZ25vcy5DT0MuRGF0YVNvdXJjZS5SZXBvcnREYXRhLlJlcG9ydEVsZW1lbnQGAAAACAkBAQEICAEICDBDb2dub3MuQ09DLkVuZ2luZS5SZXBvcnREYXRhLkVsZW1lbnRMb2NhdGlvblR5cGUGAAAACAEBAQEBMENvZ25vcy5DT0MuRW5naW5lLlJlcG9ydERhdGEuUmVwb3J0UGFnZUJyZWFrVHlwZQYAAAABAQEBBgAAAAnxAQAAAAAAAAbyAQAAEEdSUF9NTF9LUElfVFJFTkQJCQAAAAb0AQAAJk1MMTBfR1JQX01MX0tQSV9UUkVORF9HUlBfTUxfS1BJX1RSRU5ECRkAAAAJCQAAAAkYAAAAR4T7tj1i0QEBAQAG+AEAAAZTbGlkZTMJCQAAAAn0AQAACfIBAAAJCQAAAAAAAABLAAAAAAn4AQAACgkSAAAAFAAAABQAAAAFAf7//zBDb2dub3MuQ09DLkVuZ2luZS5SZXBvcnREYXRhLkVsZW1lbnRMb2NhdGlvblR5cGUBAAAAB3ZhbHVlX18ACAYAAAACAAAAAAAAAAkEAAAACQwAAAAAAQEAAAH+/f//8////wAAAAAAAAAABYMBAAApQ29nbm9zLkNPQy5EYXRhU291cmNlLlJlcG9ydERhdGEuQ3Jvc3N0YWI2AAAADW1fYmFzZUVsZW1lbnQQbV9IZWFkZXJFbGVtZW50cxBtX0Zvb3RlckVsZW1lbnRzDm1fUm93c01ldGFEYXRhEW1fQ29sdW1uc01ldGFEYXRhDW1fQXV0b2ZpdENvbHMNbV9BdXRvZml0Um93cxFtX1Byb3BfRGltZW5zaW9ucwttX0dyb3VwQ29scwttX0dyb3VwUm93cwxtX1Nob3dBc0xpc3QKbV9TaG93Q29scwptX1Nob3dSb3dzDW1fU2hvd01lYXN1cmUMbV9SZXBlYXRDb2xzCW1fQ29udGV4dA5tX0RhdGFTb3VyY2VJRAptX09iamVjdElkDm1fRnJpZW5kbHlOYW1lBm1fTmFtZRBtX1BvcnRhbFJlcG9ydElEEG1fUG9ydGFsUHJvdmlkZXISbV9Qb3J0YWxQcm92aWRlcklkDW1fTGFzdFVwZGF0ZWQKbV9JbXBvcnRlZAptX1Nob3dJdGVtEm1fSWdub3JlRm9ybWF0dGluZwptX0xvY2F0aW9uDW1fRGVzY3JpcHRpb24LbV9Qcm9wX05hbWUJbV9Qcm9wX0lkDm1fUHJvcF9NZWFzdXJlC21fTGltaXRSb3dzC21fTGltaXRDb2xzDG1fQXV0b1Jlc2l6ZQ9tX1Byb3BfTG9jYXRpb24JbV9wcm9tcHRzDG1fVW5pcXVlTmFtZQxtX1JlbmRlckxlZnQLbV9SZW5kZXJUb3AObV9QYWdlTG9jYXRpb24KbV9pbnN0YW5jZQZtX0dVSUQPbV9EYXRhU291cmNlVVJMEW1fSW5zZXJ0UGFnZUJyZWFrDm1fSW1wb3J0SW5saW5lCm1fQXV0b1NpemUMbV9SZXBlYXRSb3dzD21fSW1wb3J0QXNDaGFydA9tX1BhZ2VCcmVha1R5cGUXbV9TdXBwb3J0U29mdFBhZ2VCcmVha3MPbV9Jc0RlYWRFbGVtZW50Dm1fSXNOZXdFbGVtZW50FG1fUmVuZGVySW1hZ2VzSW5saW5lBAMDAwMAAAIAAAAAAAAAAgABAQEBAQEAAAAAAQEBAQEAAAABAgEAAAQAAQEAAAAAAAQAAAAALkNvZ25vcy5DT0MuRGF0YVNvdXJjZS5SZXBvcnREYXRhLlJlcG9ydEVsZW1lbnQGAAAAHFN5c3RlbS5Db2xsZWN0aW9ucy5BcnJheUxpc3QcU3lzdGVtLkNvbGxlY3Rpb25zLkFycmF5TGlzdBxTeXN0ZW0uQ29sbGVjdGlvbnMuQXJyYXlMaXN0HFN5c3RlbS5Db2xsZWN0aW9ucy5BcnJheUxpc3QBAQEBAQEBAQEICQEBAQgIAQgIMENvZ25vcy5DT0MuRW5naW5lLlJlcG9ydERhdGEuRWxlbWVudExvY2F0aW9uVHlwZQYAAAAIAQEBAQEwQ29nbm9zLkNPQy5FbmdpbmUuUmVwb3J0RGF0YS5SZXBvcnRQYWdlQnJlYWtUeXBlBgAAAAEBAQEGAAAACQMCAAAJBAIAAAkFAgAACQYCAAAJBwIAAAAACgAAAAEBAAAKAAAAAAYIAgAAEENSVF9NTF9LUElfVFJFTkQJCQAAAAYKAgAAJk1MMTBfQ1JUX01MX0tQSV9UUkVORF9DUlRfTUxfS1BJX1RSRU5ECRkAAAAJCQAAAAkYAAAAR4T7tj1i0QEBAQAGDgIAAAZTbGlkZTMJCQAAAAkKAgAACQgCAAAJCQAAAAAAAABLAAAAAAkOAgAACgkSAAAARgAAACgAAAAB6/3//wH+//8CAAAAAAAAAAkEAAAACQwAAAAAAQEAAAHo/f//8////wAAAAAAAAAABYQBAAAmQ29nbm9zLkNPQy5EYXRhU291cmNlLlJlcG9ydERhdGEuQ2hhcnQnAAAADW1fYmFzZUVsZW1lbnQObV9EYXRhU291cmNlSUQKbV9PYmplY3RJZA5tX0ZyaWVuZGx5TmFtZQZtX05hbWUQbV9Qb3J0YWxSZXBvcnRJRBBtX1BvcnRhbFByb3ZpZGVyEm1fUG9ydGFsUHJvdmlkZXJJZA1tX0xhc3RVcGRhdGVkCm1fSW1wb3J0ZWQKbV9TaG93SXRlbRJtX0lnbm9yZUZvcm1hdHRpbmcKbV9Mb2NhdGlvbg1tX0Rlc2NyaXB0aW9uC21fUHJvcF9OYW1lCW1fUHJvcF9JZA5tX1Byb3BfTWVhc3VyZQttX0xpbWl0Um93cwttX0xpbWl0Q29scwxtX0F1dG9SZXNpemUPbV9Qcm9wX0xvY2F0aW9uCW1fcHJvbXB0cwxtX1VuaXF1ZU5hbWUMbV9SZW5kZXJMZWZ0C21fUmVuZGVyVG9wDm1fUGFnZUxvY2F0aW9uCm1faW5zdGFuY2UGbV9HVUlED21fRGF0YVNvdXJjZVVSTBFtX0luc2VydFBhZ2VCcmVhaw5tX0ltcG9ydElubGluZQptX0F1dG9TaXplDG1fUmVwZWF0Um93cw9tX0ltcG9ydEFzQ2hhcnQPbV9QYWdlQnJlYWtUeXBlF21fU3VwcG9ydFNvZnRQYWdlQnJlYWtzD21fSXNEZWFkRWxlbWVudA5tX0lzTmV3RWxlbWVudBRtX1JlbmRlckltYWdlc0lubGluZQQAAQEBAQEBAAAAAAEBAQEBAAAAAQQBAAAEAAEBAAAAAAAEAAAAAC5Db2dub3MuQ09DLkRhdGFTb3VyY2UuUmVwb3J0RGF0YS5SZXBvcnRFbGVtZW50BgAAAAgJAQEBCAgBLkNvZ25vcy5DT0MuRW5naW5lLlJlcG9ydERhdGEuUHJvbXB0c0NvbGxlY3Rpb24GAAAACAgwQ29nbm9zLkNPQy5FbmdpbmUuUmVwb3J0RGF0YS5FbGVtZW50TG9jYXRpb25UeXBlBgAAAAgBAQEBATBDb2dub3MuQ09DLkVuZ2luZS5SZXBvcnREYXRhLlJlcG9ydFBhZ2VCcmVha1R5cGUGAAAAAQEBAQYAAAAJ8QEAAAAAAAAJ8gEAAAkJAAAACfQBAAAJGQAAAAkJAAAACRgAAABHhPu2PWLRAQEBAAYgAgAABlNsaWRlOQkJAAAABiICAAAsTUwxMF9HUlBfTUxfS1BJX1RSRU5EX0dSUF9NTF9LUElfVFJFTkRfSU5TXzEJ8gEAAAkJAAAAAAAAAEsAAAAACSACAAAJJgIAAAkSAAAAFAAAABQAAAAB2P3//wH+//8CAAAAAQAAAAkEAAAACQwAAAAAAQEAAAHV/f//8////wAAAAAAAAAABYUBAAApQ29nbm9zLkNPQy5EYXRhU291cmNlLlJlcG9ydERhdGEuQ3Jvc3N0YWI2AAAADW1fYmFzZUVsZW1lbnQQbV9IZWFkZXJFbGVtZW50cxBtX0Zvb3RlckVsZW1lbnRzDm1fUm93c01ldGFEYXRhEW1fQ29sdW1uc01ldGFEYXRhDW1fQXV0b2ZpdENvbHMNbV9BdXRvZml0Um93cxFtX1Byb3BfRGltZW5zaW9ucwttX0dyb3VwQ29scwttX0dyb3VwUm93cwxtX1Nob3dBc0xpc3QKbV9TaG93Q29scwptX1Nob3dSb3dzDW1fU2hvd01lYXN1cmUMbV9SZXBlYXRDb2xzCW1fQ29udGV4dA5tX0RhdGFTb3VyY2VJRAptX09iamVjdElkDm1fRnJpZW5kbHlOYW1lBm1fTmFtZRBtX1BvcnRhbFJlcG9ydElEEG1fUG9ydGFsUHJvdmlkZXISbV9Qb3J0YWxQcm92aWRlcklkDW1fTGFzdFVwZGF0ZWQKbV9JbXBvcnRlZAptX1Nob3dJdGVtEm1fSWdub3JlRm9ybWF0dGluZwptX0xvY2F0aW9uDW1fRGVzY3JpcHRpb24LbV9Qcm9wX05hbWUJbV9Qcm9wX0lkDm1fUHJvcF9NZWFzdXJlC21fTGltaXRSb3dzC21fTGltaXRDb2xzDG1fQXV0b1Jlc2l6ZQ9tX1Byb3BfTG9jYXRpb24JbV9wcm9tcHRzDG1fVW5pcXVlTmFtZQxtX1JlbmRlckxlZnQLbV9SZW5kZXJUb3AObV9QYWdlTG9jYXRpb24KbV9pbnN0YW5jZQZtX0dVSUQPbV9EYXRhU291cmNlVVJMEW1fSW5zZXJ0UGFnZUJyZWFrDm1fSW1wb3J0SW5saW5lCm1fQXV0b1NpemUMbV9SZXBlYXRSb3dzD21fSW1wb3J0QXNDaGFydA9tX1BhZ2VCcmVha1R5cGUXbV9TdXBwb3J0U29mdFBhZ2VCcmVha3MPbV9Jc0RlYWRFbGVtZW50Dm1fSXNOZXdFbGVtZW50FG1fUmVuZGVySW1hZ2VzSW5saW5lBAMDAwMAAAIAAAAAAAAAAgABAQEBAQEAAAAAAQEBAQEAAAABBAEAAAQAAQEAAAAAAAQAAAAALkNvZ25vcy5DT0MuRGF0YVNvdXJjZS5SZXBvcnREYXRhLlJlcG9ydEVsZW1lbnQGAAAAHFN5c3RlbS5Db2xsZWN0aW9ucy5BcnJheUxpc3QcU3lzdGVtLkNvbGxlY3Rpb25zLkFycmF5TGlzdBxTeXN0ZW0uQ29sbGVjdGlvbnMuQXJyYXlMaXN0HFN5c3RlbS5Db2xsZWN0aW9ucy5BcnJheUxpc3QBAQEBAQEBAQEICQEBAQgIAS5Db2dub3MuQ09DLkVuZ2luZS5SZXBvcnREYXRhLlByb21wdHNDb2xsZWN0aW9uBgAAAAgIMENvZ25vcy5DT0MuRW5naW5lLlJlcG9ydERhdGEuRWxlbWVudExvY2F0aW9uVHlwZQYAAAAIAQEBAQEwQ29nbm9zLkNPQy5FbmdpbmUuUmVwb3J0RGF0YS5SZXBvcnRQYWdlQnJlYWtUeXBlBgAAAAEBAQEGAAAACQMCAAAJBAIAAAkFAgAACS8CAAAJMAIAAAAACgAAAAEBAAAKAAAAAAkIAgAACQkAAAAJCgIAAAkZAAAACQkAAAAJGAAAAEeE+7Y9YtEBAQEABjcCAAAGU2xpZGU5CQkAAAAGOQIAACxNTDEwX0NSVF9NTF9LUElfVFJFTkRfQ1JUX01MX0tQSV9UUkVORF9JTlNfMQkIAgAACQkAAAAAAAAASwAAAAAJNwIAAAk9AgAACRIAAAAUAAAAFAAAAAHB/f//Af7//wIAAAABAAAACQQAAAAJDAAAAAABAQAAAb79///z////AAAAAAAAAAABhgEAAIIBAAAJ8QEAAAAAAAAJ8gEAAAkJAAAACfQBAAAJGQAAAAkJAAAACRgAAABHhPu2PWLRAQEBAAZKAgAABlNsaWRlOQkJAAAABkwCAAAsTUwxMF9HUlBfTUxfS1BJX1RSRU5EX0dSUF9NTF9LUElfVFJFTkRfSU5TXzIJ8gEAAAkJAAAAAAAAAEsAAAAACUoCAAAKCRIAAAAUAAAAFAAAAAGv/f//Af7//wIAAAACAAAACQQAAAAJDAAAAAABAQAAAaz9///z////AAAAAAAAAAABhwEAAIMBAAAJAwIAAAkEAgAACQUCAAAJWAIAAAlZAgAAAAAKAAAAAQEAAAoAAAAACQgCAAAJCQAAAAkKAgAACRkAAAAJCQAAAAkYAAAAR4T7tj1i0QEBAQAGYAIAAAZTbGlkZTkJCQAAAAZiAgAALE1MMTBfQ1JUX01MX0tQSV9UUkVORF9DUlRfTUxfS1BJX1RSRU5EX0lOU18yCQgCAAAJCQAAAAAAAABLAAAAAAlgAgAACgkSAAAAFAAAABQAAAABmf3//wH+//8CAAAAAgAAAAkEAAAACQwAAAAAAQEAAAGW/f//8////wAAAAAAAAAAAYgBAACCAQAACfEBAAAAAAAACfIBAAAJCQAAAAn0AQAACRkAAAAJCQAAAAkYAAAAR4T7tj1i0QEBAQAGcgIAAAZTbGlkZTkJCQAAAAZ0AgAALE1MMTBfR1JQX01MX0tQSV9UUkVORF9HUlBfTUxfS1BJX1RSRU5EX0lOU18zCfIBAAAJCQAAAAAAAABLAAAAAAlyAgAACgkSAAAAFAAAABQAAAABh/3//wH+//8CAAAAAwAAAAkEAAAACQwAAAAAAQEAAAGE/f//8////wAAAAAAAAAAAYkBAACDAQAACQMCAAAJBAIAAAkFAgAACYACAAAJgQIAAAAACgAAAAEBAAAKAAAAAAkIAgAACQkAAAAJCgIAAAkZAAAACQkAAAAJGAAAAEeE+7Y9YtEBAQEABogCAAAGU2xpZGU5CQkAAAAGigIAACxNTDEwX0NSVF9NTF9LUElfVFJFTkRfQ1JUX01MX0tQSV9UUkVORF9JTlNfMwkIAgAACQkAAAAAAAAASwAAAAAJiAIAAAoJEgAAABQAAAAUAAAAAXH9//8B/v//AgAAAAMAAAAJBAAAAAkMAAAAAAEBAAABbv3///P///8AAAAAAAAAAAGKAQAAggEAAAnxAQAAAAAAAAnyAQAACQkAAAAJ9AEAAAkZAAAACQkAAAAJGAAAAEeE+7Y9YtEBAQEABpoCAAAGU2xpZGU5CQkAAAAGnAIAACxNTDEwX0dSUF9NTF9LUElfVFJFTkRfR1JQX01MX0tQSV9UUkVORF9JTlNfNAnyAQAACQkAAAAAAAAASwAAAAAJmgIAAAoJEgAAABQAAAAUAAAAAV/9//8B/v//AgAAAAQAAAAJBAAAAAkMAAAAAAEBAAABXP3///P///8AAAAAAAAAAAGLAQAAgwEAAAkDAgAACQQCAAAJBQIAAAmoAgAACakCAAAAAAoAAAABAQAACgAAAAAJCAIAAAkJAAAACQoCAAAJGQAAAAkJAAAACRgAAABHhPu2PWLRAQEBAAawAgAABlNsaWRlOQkJAAAABrICAAAsTUwxMF9DUlRfTUxfS1BJX1RSRU5EX0NSVF9NTF9LUElfVFJFTkRfSU5TXzQJCAIAAAkJAAAAAAAAAEsAAAAACbACAAAKCRIAAAAUAAAAFAAAAAFJ/f//Af7//wIAAAAEAAAACQQAAAAJDAAAAAABAQAAAUb9///z////AAAAAAAAAAABjAEAAIIBAAAJ8QEAAAAAAAAJ8gEAAAkJAAAACfQBAAAJGQAAAAkJAAAACRgAAABHhPu2PWLRAQEBAAbCAgAABlNsaWRlOQkJAAAABsQCAAAsTUwxMF9HUlBfTUxfS1BJX1RSRU5EX0dSUF9NTF9LUElfVFJFTkRfSU5TXzUJ8gEAAAkJAAAAAAAAAEsAAAAACcICAAAKCRIAAAAUAAAAFAAAAAE3/f//Af7//wIAAAAFAAAACQQAAAAJDAAAAAABAQAAATT9///z////AAAAAAAAAAABjQEAAIMBAAAJAwIAAAkEAgAACQUCAAAJ0AIAAAnRAgAAAAAKAAAAAQEAAAoAAAAACQgCAAAJCQAAAAkKAgAACRkAAAAJCQAAAAkYAAAAR4T7tj1i0QEBAQAG2AIAAAZTbGlkZTkJCQAAAAbaAgAALE1MMTBfQ1JUX01MX0tQSV9UUkVORF9DUlRfTUxfS1BJX1RSRU5EX0lOU181CQgCAAAJCQAAAAAAAABLAAAAAAnYAgAACgkSAAAAFAAAABQAAAABIf3//wH+//8CAAAABQAAAAkEAAAACQwAAAAAAQEAAAEe/f//8////wAAAAAAAAAAAY4BAACCAQAACfEBAAAAAAAACfIBAAAJCQAAAAn0AQAACRkAAAAJCQAAAAkYAAAAR4T7tj1i0QEBAQAG6gIAAAZTbGlkZTkJCQAAAAbsAgAALE1MMTBfR1JQX01MX0tQSV9UUkVORF9HUlBfTUxfS1BJX1RSRU5EX0lOU182CfIBAAAJCQAAAAAAAABLAAAAAAnqAgAACgkSAAAAFAAAABQAAAABD/3//wH+//8CAAAABgAAAAkEAAAACQwAAAAAAQEAAAEM/f//8////wAAAAAAAAAAAY8BAACDAQAACQMCAAAJBAIAAAkFAgAACfgCAAAJ+QIAAAAACgAAAAEBAAAKAAAAAAkIAgAACQkAAAAJCgIAAAkZAAAACQkAAAAJGAAAAEeE+7Y9YtEBAQEABgADAAAGU2xpZGU5CQkAAAAGAgMAACxNTDEwX0NSVF9NTF9LUElfVFJFTkRfQ1JUX01MX0tQSV9UUkVORF9JTlNfNgkIAgAACQkAAAAAAAAASwAAAAAJAAMAAAoJEgAAABQAAAAUAAAAAfn8//8B/v//AgAAAAYAAAAJBAAAAAkMAAAAAAEBAAAB9vz///P///8AAAAAAAAAAAGQAQAAggEAAAnxAQAAAAAAAAnyAQAACQkAAAAJ9AEAAAkZAAAACQkAAAAJGAAAAEeE+7Y9YtEBAQEABhIDAAAGU2xpZGU5CQkAAAAGFAMAACxNTDEwX0dSUF9NTF9LUElfVFJFTkRfR1JQX01MX0tQSV9UUkVORF9JTlNfNwnyAQAACQkAAAAAAAAASwAAAAAJEgMAAAoJEgAAABQAAAAUAAAAAef8//8B/v//AgAAAAcAAAAJBAAAAAkMAAAAAAEBAAAB5Pz///P///8AAAAAAAAAAAGRAQAAgwEAAAkDAgAACQQCAAAJBQIAAAkgAwAACSEDAAAAAAoAAAABAQAACgAAAAAJCAIAAAkJAAAACQoCAAAJGQAAAAkJAAAACRgAAABHhPu2PWLRAQEBAAYoAwAABlNsaWRlOQkJAAAABioDAAAsTUwxMF9DUlRfTUxfS1BJX1RSRU5EX0NSVF9NTF9LUElfVFJFTkRfSU5TXzcJCAIAAAkJAAAAAAAAAEsAAAAACSgDAAAKCRIAAAAUAAAAFAAAAAHR/P//Af7//wIAAAAHAAAACQQAAAAJDAAAAAABAQAAAc78///z////AAAAAAAAAAABkgEAAIIBAAAJ8QEAAAAAAAAJ8gEAAAkJAAAACfQBAAAJGQAAAAkJAAAACRgAAABHhPu2PWLRAQEBAAY6AwAABlNsaWRlOQkJAAAABjwDAAAsTUwxMF9HUlBfTUxfS1BJX1RSRU5EX0dSUF9NTF9LUElfVFJFTkRfSU5TXzgJ8gEAAAkJAAAAAAAAAEsAAAAACToDAAAKCRIAAAAUAAAAFAAAAAG//P//Af7//wIAAAAIAAAACQQAAAAJDAAAAAABAQAAAbz8///z////AAAAAAAAAAABkwEAAIMBAAAJAwIAAAkEAgAACQUCAAAJSAMAAAlJAwAAAAAKAAAAAQEAAAoAAAAACQgCAAAJCQAAAAkKAgAACRkAAAAJCQAAAAkYAAAAR4T7tj1i0QEBAQAGUAMAAAZTbGlkZTkJCQAAAAZSAwAALE1MMTBfQ1JUX01MX0tQSV9UUkVORF9DUlRfTUxfS1BJX1RSRU5EX0lOU184CQgCAAAJCQAAAAAAAABLAAAAAAlQAwAACgkSAAAAFAAAABQAAAABqfz//wH+//8CAAAACAAAAAkEAAAACQwAAAAAAQEAAAGm/P//8////wAAAAAAAAAAAZQBAACCAQAACfEBAAAAAAAACfIBAAAJCQAAAAn0AQAACRkAAAAJCQAAAAkYAAAAR4T7tj1i0QEBAQAGYgMAAAZTbGlkZTkJCQAAAAZkAwAALE1MMTBfR1JQX01MX0tQSV9UUkVORF9HUlBfTUxfS1BJX1RSRU5EX0lOU185CfIBAAAJCQAAAAAAAABLAAAAAAliAwAACgkSAAAAFAAAABQAAAABl/z//wH+//8CAAAACQAAAAkEAAAACQwAAAAAAQEAAAGU/P//8////wAAAAAAAAAAAZUBAACDAQAACQMCAAAJBAIAAAkFAgAACXADAAAJcQMAAAAACgAAAAEBAAAKAAAAAAkIAgAACQkAAAAJCgIAAAkZAAAACQkAAAAJGAAAAEeE+7Y9YtEBAQEABngDAAAGU2xpZGU5CQkAAAAGegMAACxNTDEwX0NSVF9NTF9LUElfVFJFTkRfQ1JUX01MX0tQSV9UUkVORF9JTlNfOQkIAgAACQkAAAAAAAAASwAAAAAJeAMAAAoJEgAAABQAAAAUAAAAAYH8//8B/v//AgAAAAkAAAAJBAAAAAkMAAAAAAEBAAABfvz///P///8AAAAAAAAAAAGWAQAAggEAAAnxAQAAAAAAAAnyAQAACQkAAAAJ9AEAAAkZAAAACQkAAAAJGAAAAEeE+7Y9YtEBAQEABooDAAAGU2xpZGU5CQkAAAAGjAMAAC1NTDEwX0dSUF9NTF9LUElfVFJFTkRfR1JQX01MX0tQSV9UUkVORF9JTlNfMTAJ8gEAAAkJAAAAAAAAAEsAAAAACYoDAAAKCRIAAAAUAAAAFAAAAAFv/P//Af7//wIAAAAKAAAACQQAAAAJDAAAAAABAQAAAWz8///z////AAAAAAAAAAABlwEAAIMBAAAJAwIAAAkEAgAACQUCAAAJmAMAAAmZAwAAAAAKAAAAAQEAAAoAAAAACQgCAAAJCQAAAAkKAgAACRkAAAAJCQAAAAkYAAAAR4T7tj1i0QEBAQAGoAMAAAZTbGlkZTkJCQAAAAaiAwAALU1MMTBfQ1JUX01MX0tQSV9UUkVORF9DUlRfTUxfS1BJX1RSRU5EX0lOU18xMAkIAgAACQkAAAAAAAAASwAAAAAJoAMAAAoJEgAAABQAAAAUAAAAAVn8//8B/v//AgAAAAoAAAAJBAAAAAkMAAAAAAEBAAABVvz///P///8AAAAAAAAAAAGYAQAAggEAAAnxAQAAAAAAAAnyAQAACQkAAAAJ9AEAAAkZAAAACQkAAAAJGAAAAEeE+7Y9YtEBAQEABrIDAAAGU2xpZGU5CQkAAAAGtAMAAC1NTDEwX0dSUF9NTF9LUElfVFJFTkRfR1JQX01MX0tQSV9UUkVORF9JTlNfMTEJ8gEAAAkJAAAAAAAAAEsAAAAACbIDAAAKCRIAAAAUAAAAFAAAAAFH/P//Af7//wIAAAALAAAACQQAAAAJDAAAAAABAQAAAUT8///z////AAAAAAAAAAABmQEAAIMBAAAJAwIAAAkEAgAACQUCAAAJwAMAAAnBAwAAAAAKAAAAAQEAAAoAAAAACQgCAAAJCQAAAAkKAgAACRkAAAAJCQAAAAkYAAAAR4T7tj1i0QEBAQAGyAMAAAZTbGlkZTkJCQAAAAbKAwAALU1MMTBfQ1JUX01MX0tQSV9UUkVORF9DUlRfTUxfS1BJX1RSRU5EX0lOU18xMQkIAgAACQkAAAAAAAAASwAAAAAJyAMAAAoJEgAAABQAAAAUAAAAATH8//8B/v//AgAAAAsAAAAJBAAAAAkMAAAAAAEBAAABLvz///P///8AAAAAAAAAAAGaAQAAggEAAAnxAQAAAAAAAAnyAQAACQkAAAAJ9AEAAAkZAAAACQkAAAAJGAAAAEeE+7Y9YtEBAQEABtoDAAAGU2xpZGU5CQkAAAAG3AMAAC1NTDEwX0dSUF9NTF9LUElfVFJFTkRfR1JQX01MX0tQSV9UUkVORF9JTlNfMTIJ8gEAAAkJAAAAAAAAAEsAAAAACdoDAAAKCRIAAAAUAAAAFAAAAAEf/P//Af7//wIAAAAMAAAACQQAAAAJDAAAAAABAQAAARz8///z////AAAAAAAAAAABmwEAAIMBAAAJAwIAAAkEAgAACQUCAAAJ6AMAAAnpAwAAAAAKAAAAAQEAAAoAAAAACQgCAAAJCQAAAAkKAgAACRkAAAAJCQAAAAkYAAAAR4T7tj1i0QEBAQAG8AMAAAZTbGlkZTkJCQAAAAbyAwAALU1MMTBfQ1JUX01MX0tQSV9UUkVORF9DUlRfTUxfS1BJX1RSRU5EX0lOU18xMgkIAgAACQkAAAAAAAAASwAAAAAJ8AMAAAoJEgAAABQAAAAUAAAAAQn8//8B/v//AgAAAAwAAAAJBAAAAAkMAAAAAAEBAAABBvz///P///8AAAAAAAAAAAGcAQAAggEAAAnxAQAAAAAAAAnyAQAACQkAAAAJ9AEAAAkZAAAACQkAAAAJGAAAAEeE+7Y9YtEBAQEABgIEAAAGU2xpZGU5CQkAAAAGBAQAAC1NTDEwX0dSUF9NTF9LUElfVFJFTkRfR1JQX01MX0tQSV9UUkVORF9JTlNfMTMJ8gEAAAkJAAAAAAAAAEsAAAAACQIEAAAKCRIAAAAUAAAAFAAAAAH3+///Af7//wIAAAANAAAACQQAAAAJDAAAAAABAQAAAfT7///z////AAAAAAAAAAABnQEAAIMBAAAJAwIAAAkEAgAACQUCAAAJEAQAAAkRBAAAAAAKAAAAAQEAAAoAAAAACQgCAAAJCQAAAAkKAgAACRkAAAAJCQAAAAkYAAAAR4T7tj1i0QEBAQAGGAQAAAZTbGlkZTkJCQAAAAYaBAAALU1MMTBfQ1JUX01MX0tQSV9UUkVORF9DUlRfTUxfS1BJX1RSRU5EX0lOU18xMwkIAgAACQkAAAAAAAAASwAAAAAJGAQAAAoJEgAAABQAAAAUAAAAAeH7//8B/v//AgAAAA0AAAAJBAAAAAkMAAAAAAEBAAAB3vv///P///8AAAAAAAAAAAGeAQAAggEAAAnxAQAAAAAAAAnyAQAACQkAAAAJ9AEAAAkZAAAACQkAAAAJGAAAAEeE+7Y9YtEBAQEABioEAAAGU2xpZGU5CQkAAAAGLAQAAC1NTDEwX0dSUF9NTF9LUElfVFJFTkRfR1JQX01MX0tQSV9UUkVORF9JTlNfMTQJ8gEAAAkJAAAAAAAAAEsAAAAACSoEAAAKCRIAAAAUAAAAFAAAAAHP+///Af7//wIAAAAOAAAACQQAAAAJDAAAAAABAQAAAcz7///z////AAAAAAAAAAABnwEAAIMBAAAJAwIAAAkEAgAACQUCAAAJOAQAAAk5BAAAAAAKAAAAAQEAAAoAAAAACQgCAAAJCQAAAAkKAgAACRkAAAAJCQAAAAkYAAAAR4T7tj1i0QEBAQAGQAQAAAZTbGlkZTkJCQAAAAZCBAAALU1MMTBfQ1JUX01MX0tQSV9UUkVORF9DUlRfTUxfS1BJX1RSRU5EX0lOU18xNAkIAgAACQkAAAAAAAAASwAAAAAJQAQAAAoJEgAAABQAAAAUAAAAAbn7//8B/v//AgAAAA4AAAAJBAAAAAkMAAAAAAEBAAABtvv///P///8AAAAAAAAAAAGgAQAAggEAAAnxAQAAAAAAAAnyAQAACQkAAAAJ9AEAAAkZAAAACQkAAAAJGAAAAEeE+7Y9YtEBAQEABlIEAAAGU2xpZGU5CQkAAAAGVAQAAC1NTDEwX0dSUF9NTF9LUElfVFJFTkRfR1JQX01MX0tQSV9UUkVORF9JTlNfMTUJ8gEAAAkJAAAAAAAAAEsAAAAACVIEAAAKCRIAAAAUAAAAFAAAAAGn+///Af7//wIAAAAPAAAACQQAAAAJDAAAAAABAQAAAaT7///z////AAAAAAAAAAABoQEAAIMBAAAJAwIAAAkEAgAACQUCAAAJYAQAAAlhBAAAAAAKAAAAAQEAAAoAAAAACQgCAAAJCQAAAAkKAgAACRkAAAAJCQAAAAkYAAAAR4T7tj1i0QEBAQAGaAQAAAZTbGlkZTkJCQAAAAZqBAAALU1MMTBfQ1JUX01MX0tQSV9UUkVORF9DUlRfTUxfS1BJX1RSRU5EX0lOU18xNQkIAgAACQkAAAAAAAAASwAAAAAJaAQAAAoJEgAAABQAAAAUAAAAAZH7//8B/v//AgAAAA8AAAAJBAAAAAkMAAAAAAEBAAABjvv///P///8AAAAAAAAAAAGiAQAAggEAAAnxAQAAAAAAAAnyAQAACQkAAAAJ9AEAAAkZAAAACQkAAAAJGAAAAEeE+7Y9YtEBAQEABnoEAAAGU2xpZGU5CQkAAAAGfAQAAC1NTDEwX0dSUF9NTF9LUElfVFJFTkRfR1JQX01MX0tQSV9UUkVORF9JTlNfMTYJ8gEAAAkJAAAAAAAAAEsAAAAACXoEAAAKCRIAAAAUAAAAFAAAAAF/+///Af7//wIAAAAQAAAACQQAAAAJDAAAAAABAQAAAXz7///z////AAAAAAAAAAABowEAAIMBAAAJAwIAAAkEAgAACQUCAAAJiAQAAAmJBAAAAAAKAAAAAQEAAAoAAAAACQgCAAAJCQAAAAkKAgAACRkAAAAJCQAAAAkYAAAAR4T7tj1i0QEBAQAGkAQAAAZTbGlkZTkJCQAAAAaSBAAALU1MMTBfQ1JUX01MX0tQSV9UUkVORF9DUlRfTUxfS1BJX1RSRU5EX0lOU18xNgkIAgAACQkAAAAAAAAASwAAAAAJkAQAAAoJEgAAABQAAAAUAAAAAWn7//8B/v//AgAAABAAAAAJBAAAAAkMAAAAAAEBAAABZvv///P///8AAAAAAAAAAAGkAQAAggEAAAnxAQAAAAAAAAnyAQAACQkAAAAJ9AEAAAkZAAAACQkAAAAJGAAAAEeE+7Y9YtEBAQEABqIEAAAGU2xpZGU5CQkAAAAGpAQAAC1NTDEwX0dSUF9NTF9LUElfVFJFTkRfR1JQX01MX0tQSV9UUkVORF9JTlNfMTcJ8gEAAAkJAAAAAAAAAEsAAAAACaIEAAAKCRIAAAAUAAAAFAAAAAFX+///Af7//wIAAAARAAAACQQAAAAJDAAAAAABAQAAAVT7///z////AAAAAAAAAAABpQEAAIMBAAAJAwIAAAkEAgAACQUCAAAJsAQAAAmxBAAAAAAKAAAAAQEAAAoAAAAACQgCAAAJCQAAAAkKAgAACRkAAAAJCQAAAAkYAAAAR4T7tj1i0QEBAQAGuAQAAAZTbGlkZTkJCQAAAAa6BAAALU1MMTBfQ1JUX01MX0tQSV9UUkVORF9DUlRfTUxfS1BJX1RSRU5EX0lOU18xNwkIAgAACQkAAAAAAAAASwAAAAAJuAQAAAoJEgAAABQAAAAUAAAAAUH7//8B/v//AgAAABEAAAAJBAAAAAkMAAAAAAEBAAABPvv///P///8AAAAAAAAAAAGmAQAAggEAAAnxAQAAAAAAAAnyAQAACQkAAAAJ9AEAAAkZAAAACQkAAAAJGAAAAEeE+7Y9YtEBAQEABsoEAAAGU2xpZGU5CQkAAAAGzAQAAC1NTDEwX0dSUF9NTF9LUElfVFJFTkRfR1JQX01MX0tQSV9UUkVORF9JTlNfMTgJ8gEAAAkJAAAAAAAAAEsAAAAACcoEAAAKCRIAAAAUAAAAFAAAAAEv+///Af7//wIAAAASAAAACQQAAAAJDAAAAAABAQAAASz7///z////AAAAAAAAAAABpwEAAIMBAAAJAwIAAAkEAgAACQUCAAAJ2AQAAAnZBAAAAAAKAAAAAQEAAAoAAAAACQgCAAAJCQAAAAkKAgAACRkAAAAJCQAAAAkYAAAAR4T7tj1i0QEBAQAG4AQAAAZTbGlkZTkJCQAAAAbiBAAALU1MMTBfQ1JUX01MX0tQSV9UUkVORF9DUlRfTUxfS1BJX1RSRU5EX0lOU18xOAkIAgAACQkAAAAAAAAASwAAAAAJ4AQAAAoJEgAAABQAAAAUAAAAARn7//8B/v//AgAAABIAAAAJBAAAAAkMAAAAAAEBAAABFvv///P///8AAAAAAAAAAAGoAQAAggEAAAnxAQAAAAAAAAnyAQAACQkAAAAJ9AEAAAkZAAAACQkAAAAJGAAAAEeE+7Y9YtEBAQEABvIEAAAGU2xpZGU5CQkAAAAG9AQAAC1NTDEwX0dSUF9NTF9LUElfVFJFTkRfR1JQX01MX0tQSV9UUkVORF9JTlNfMTkJ8gEAAAkJAAAAAAAAAEsAAAAACfIEAAAKCRIAAAAUAAAAFAAAAAEH+///Af7//wIAAAATAAAACQQAAAAJDAAAAAABAQAAAQT7///z////AAAAAAAAAAABqQEAAIMBAAAJAwIAAAkEAgAACQUCAAAJAAUAAAkBBQAAAAAKAAAAAQEAAAoAAAAACQgCAAAJCQAAAAkKAgAACRkAAAAJCQAAAAkYAAAAR4T7tj1i0QEBAQAGCAUAAAZTbGlkZTkJCQAAAAYKBQAALU1MMTBfQ1JUX01MX0tQSV9UUkVORF9DUlRfTUxfS1BJX1RSRU5EX0lOU18xOQkIAgAACQkAAAAAAAAASwAAAAAJCAUAAAoJEgAAABQAAAAUAAAAAfH6//8B/v//AgAAABMAAAAJBAAAAAkMAAAAAAEBAAAB7vr///P///8AAAAAAAAAAAGqAQAAggEAAAnxAQAAAAAAAAnyAQAACQkAAAAJ9AEAAAkZAAAACQkAAAAJGAAAAEeE+7Y9YtEBAQEABhoFAAAGU2xpZGU5CQkAAAAGHAUAAC1NTDEwX0dSUF9NTF9LUElfVFJFTkRfR1JQX01MX0tQSV9UUkVORF9JTlNfMjAJ8gEAAAkJAAAAAAAAAEsAAAAACRoFAAAKCRIAAAAUAAAAFAAAAAHf+v//Af7//wIAAAAUAAAACQQAAAAJDAAAAAABAQAAAdz6///z////AAAAAAAAAAABqwEAAIMBAAAJAwIAAAkEAgAACQUCAAAJKAUAAAkpBQAAAAAKAAAAAQEAAAoAAAAACQgCAAAJCQAAAAkKAgAACRkAAAAJCQAAAAkYAAAAR4T7tj1i0QEBAQAGMAUAAAZTbGlkZTkJCQAAAAYyBQAALU1MMTBfQ1JUX01MX0tQSV9UUkVORF9DUlRfTUxfS1BJX1RSRU5EX0lOU18yMAkIAgAACQkAAAAAAAAASwAAAAAJMAUAAAoJEgAAABQAAAAUAAAAAcn6//8B/v//AgAAABQAAAAJBAAAAAkMAAAAAAEBAAABxvr///P///8AAAAAAAAAAAGsAQAAggEAAAnxAQAAAAAAAAnyAQAACQkAAAAJ9AEAAAkZAAAACQkAAAAJGAAAAEeE+7Y9YtEBAQEABkIFAAAGU2xpZGU5CQkAAAAGRAUAAC1NTDEwX0dSUF9NTF9LUElfVFJFTkRfR1JQX01MX0tQSV9UUkVORF9JTlNfMjEJ8gEAAAkJAAAAAAAAAEsAAAAACUIFAAAKCRIAAAAUAAAAFAAAAAG3+v//Af7//wIAAAAVAAAACQQAAAAJDAAAAAABAQAAAbT6///z////AAAAAAAAAAABrQEAAIMBAAAJAwIAAAkEAgAACQUCAAAJUAUAAAlRBQAAAAAKAAAAAQEAAAoAAAAACQgCAAAJCQAAAAkKAgAACRkAAAAJCQAAAAkYAAAAR4T7tj1i0QEBAQAGWAUAAAZTbGlkZTkJCQAAAAZaBQAALU1MMTBfQ1JUX01MX0tQSV9UUkVORF9DUlRfTUxfS1BJX1RSRU5EX0lOU18yMQkIAgAACQkAAAAAAAAASwAAAAAJWAUAAAoJEgAAABQAAAAUAAAAAaH6//8B/v//AgAAABUAAAAJBAAAAAkMAAAAAAEBAAABnvr///P///8AAAAAAAAAAAGuAQAAggEAAAnxAQAAAAAAAAnyAQAACQkAAAAJ9AEAAAkZAAAACQkAAAAJGAAAAEeE+7Y9YtEBAQEABmoFAAAGU2xpZGU5CQkAAAAGbAUAAC1NTDEwX0dSUF9NTF9LUElfVFJFTkRfR1JQX01MX0tQSV9UUkVORF9JTlNfMjIJ8gEAAAkJAAAAAAAAAEsAAAAACWoFAAAKCRIAAAAUAAAAFAAAAAGP+v//Af7//wIAAAAWAAAACQQAAAAJDAAAAAABAQAAAYz6///z////AAAAAAAAAAABrwEAAIMBAAAJAwIAAAkEAgAACQUCAAAJeAUAAAl5BQAAAAAKAAAAAQEAAAoAAAAACQgCAAAJCQAAAAkKAgAACRkAAAAJCQAAAAkYAAAAR4T7tj1i0QEBAQAGgAUAAAZTbGlkZTkJCQAAAAaCBQAALU1MMTBfQ1JUX01MX0tQSV9UUkVORF9DUlRfTUxfS1BJX1RSRU5EX0lOU18yMgkIAgAACQkAAAAAAAAASwAAAAAJgAUAAAoJEgAAABQAAAAUAAAAAXn6//8B/v//AgAAABYAAAAJBAAAAAkMAAAAAAEBAAABdvr///P///8AAAAAAAAAAAGwAQAAggEAAAnxAQAAAAAAAAnyAQAACQkAAAAJ9AEAAAkZAAAACQkAAAAJGAAAAEeE+7Y9YtEBAQEABpIFAAAGU2xpZGU5CQkAAAAGlAUAAC1NTDEwX0dSUF9NTF9LUElfVFJFTkRfR1JQX01MX0tQSV9UUkVORF9JTlNfMjMJ8gEAAAkJAAAAAAAAAEsAAAAACZIFAAAKCRIAAAAUAAAAFAAAAAFn+v//Af7//wIAAAAXAAAACQQAAAAJDAAAAAABAQAAAWT6///z////AAAAAAAAAAABsQEAAIMBAAAJAwIAAAkEAgAACQUCAAAJoAUAAAmhBQAAAAAKAAAAAQEAAAoAAAAACQgCAAAJCQAAAAkKAgAACRkAAAAJCQAAAAkYAAAAR4T7tj1i0QEBAQAGqAUAAAZTbGlkZTkJCQAAAAaqBQAALU1MMTBfQ1JUX01MX0tQSV9UUkVORF9DUlRfTUxfS1BJX1RSRU5EX0lOU18yMwkIAgAACQkAAAAAAAAASwAAAAAJqAUAAAoJEgAAABQAAAAUAAAAAVH6//8B/v//AgAAABcAAAAJBAAAAAkMAAAAAAEBAAABTvr///P///8AAAAAAAAAAAGyAQAAggEAAAnxAQAAAAAAAAnyAQAACQkAAAAJ9AEAAAkZAAAACQkAAAAJGAAAAEeE+7Y9YtEBAQEABroFAAAGU2xpZGU5CQkAAAAGvAUAAC1NTDEwX0dSUF9NTF9LUElfVFJFTkRfR1JQX01MX0tQSV9UUkVORF9JTlNfMjQJ8gEAAAkJAAAAAAAAAEsAAAAACboFAAAKCRIAAAAUAAAAFAAAAAE/+v//Af7//wIAAAAYAAAACQQAAAAJDAAAAAABAQAAATz6///z////AAAAAAAAAAABswEAAIMBAAAJAwIAAAkEAgAACQUCAAAJyAUAAAnJBQAAAAAKAAAAAQEAAAoAAAAACQgCAAAJCQAAAAkKAgAACRkAAAAJCQAAAAkYAAAAR4T7tj1i0QEBAQAG0AUAAAZTbGlkZTkJCQAAAAbSBQAALU1MMTBfQ1JUX01MX0tQSV9UUkVORF9DUlRfTUxfS1BJX1RSRU5EX0lOU18yNAkIAgAACQkAAAAAAAAASwAAAAAJ0AUAAAoJEgAAABQAAAAUAAAAASn6//8B/v//AgAAABgAAAAJBAAAAAkMAAAAAAEBAAABJvr///P///8AAAAAAAAAAAG0AQAAggEAAAnxAQAAAAAAAAnyAQAACQkAAAAJ9AEAAAkZAAAACQkAAAAJGAAAAEeE+7Y9YtEBAQEABuIFAAAGU2xpZGU5CQkAAAAG5AUAAC1NTDEwX0dSUF9NTF9LUElfVFJFTkRfR1JQX01MX0tQSV9UUkVORF9JTlNfMjUJ8gEAAAkJAAAAAAAAAEsAAAAACeIFAAAKCRIAAAAUAAAAFAAAAAEX+v//Af7//wIAAAAZAAAACQQAAAAJDAAAAAABAQAAART6///z////AAAAAAAAAAABtQEAAIMBAAAJAwIAAAkEAgAACQUCAAAJ8AUAAAnxBQAAAAAKAAAAAQEAAAoAAAAACQgCAAAJCQAAAAkKAgAACRkAAAAJCQAAAAkYAAAAR4T7tj1i0QEBAQAG+AUAAAZTbGlkZTkJCQAAAAb6BQAALU1MMTBfQ1JUX01MX0tQSV9UUkVORF9DUlRfTUxfS1BJX1RSRU5EX0lOU18yNQkIAgAACQkAAAAAAAAASwAAAAAJ+AUAAAoJEgAAABQAAAAUAAAAAQH6//8B/v//AgAAABkAAAAJBAAAAAkMAAAAAAEBAAAB/vn///P///8AAAAAAAAAAAG2AQAAggEAAAnxAQAAAAAAAAnyAQAACQkAAAAJ9AEAAAkZAAAACQkAAAAJGAAAAEeE+7Y9YtEBAQEABgoGAAAGU2xpZGU5CQkAAAAGDAYAAC1NTDEwX0dSUF9NTF9LUElfVFJFTkRfR1JQX01MX0tQSV9UUkVORF9JTlNfMjYJ8gEAAAkJAAAAAAAAAEsAAAAACQoGAAAKCRIAAAAUAAAAFAAAAAHv+f//Af7//wIAAAAaAAAACQQAAAAJDAAAAAABAQAAAez5///z////AAAAAAAAAAABtwEAAIMBAAAJAwIAAAkEAgAACQUCAAAJGAYAAAkZBgAAAAAKAAAAAQEAAAoAAAAACQgCAAAJCQAAAAkKAgAACRkAAAAJCQAAAAkYAAAAR4T7tj1i0QEBAQAGIAYAAAZTbGlkZTkJCQAAAAYiBgAALU1MMTBfQ1JUX01MX0tQSV9UUkVORF9DUlRfTUxfS1BJX1RSRU5EX0lOU18yNgkIAgAACQkAAAAAAAAASwAAAAAJIAYAAAoJEgAAABQAAAAUAAAAAdn5//8B/v//AgAAABoAAAAJBAAAAAkMAAAAAAEBAAAB1vn///P///8AAAAAAAAAAAG4AQAAggEAAAnxAQAAAAAAAAnyAQAACQkAAAAJ9AEAAAkZAAAACQkAAAAJGAAAAEeE+7Y9YtEBAQEABjIGAAAGU2xpZGU5CQkAAAAGNAYAAC1NTDEwX0dSUF9NTF9LUElfVFJFTkRfR1JQX01MX0tQSV9UUkVORF9JTlNfMjcJ8gEAAAkJAAAAAAAAAEsAAAAACTIGAAAKCRIAAAAUAAAAFAAAAAHH+f//Af7//wIAAAAbAAAACQQAAAAJDAAAAAABAQAAAcT5///z////AAAAAAAAAAABuQEAAIMBAAAJAwIAAAkEAgAACQUCAAAJQAYAAAlBBgAAAAAKAAAAAQEAAAoAAAAACQgCAAAJCQAAAAkKAgAACRkAAAAJCQAAAAkYAAAAR4T7tj1i0QEBAQAGSAYAAAZTbGlkZTkJCQAAAAZKBgAALU1MMTBfQ1JUX01MX0tQSV9UUkVORF9DUlRfTUxfS1BJX1RSRU5EX0lOU18yNwkIAgAACQkAAAAAAAAASwAAAAAJSAYAAAoJEgAAABQAAAAUAAAAAbH5//8B/v//AgAAABsAAAAJBAAAAAkMAAAAAAEBAAABrvn///P///8AAAAAAAAAAAG6AQAAggEAAAnxAQAAAAAAAAnyAQAACQkAAAAJ9AEAAAkZAAAACQkAAAAJGAAAAEeE+7Y9YtEBAQEABloGAAAGU2xpZGU5CQkAAAAGXAYAAC1NTDEwX0dSUF9NTF9LUElfVFJFTkRfR1JQX01MX0tQSV9UUkVORF9JTlNfMjgJ8gEAAAkJAAAAAAAAAEsAAAAACVoGAAAKCRIAAAAUAAAAFAAAAAGf+f//Af7//wIAAAAcAAAACQQAAAAJDAAAAAABAQAAAZz5///z////AAAAAAAAAAABuwEAAIMBAAAJAwIAAAkEAgAACQUCAAAJaAYAAAlpBgAAAAAKAAAAAQEAAAoAAAAACQgCAAAJCQAAAAkKAgAACRkAAAAJCQAAAAkYAAAAR4T7tj1i0QEBAQAGcAYAAAZTbGlkZTkJCQAAAAZyBgAALU1MMTBfQ1JUX01MX0tQSV9UUkVORF9DUlRfTUxfS1BJX1RSRU5EX0lOU18yOAkIAgAACQkAAAAAAAAASwAAAAAJcAYAAAoJEgAAABQAAAAUAAAAAYn5//8B/v//AgAAABwAAAAJBAAAAAkMAAAAAAEBAAABhvn///P///8AAAAAAAAAAAG8AQAAggEAAAnxAQAAAAAAAAnyAQAACQkAAAAJ9AEAAAkZAAAACQkAAAAJGAAAAEeE+7Y9YtEBAQEABoIGAAAGU2xpZGU5CQkAAAAGhAYAAC1NTDEwX0dSUF9NTF9LUElfVFJFTkRfR1JQX01MX0tQSV9UUkVORF9JTlNfMjkJ8gEAAAkJAAAAAAAAAEsAAAAACYIGAAAKCRIAAAAUAAAAFAAAAAF3+f//Af7//wIAAAAdAAAACQQAAAAJDAAAAAABAQAAAXT5///z////AAAAAAAAAAABvQEAAIMBAAAJAwIAAAkEAgAACQUCAAAJkAYAAAmRBgAAAAAKAAAAAQEAAAoAAAAACQgCAAAJCQAAAAkKAgAACRkAAAAJCQAAAAkYAAAAR4T7tj1i0QEBAQAGmAYAAAZTbGlkZTkJCQAAAAaaBgAALU1MMTBfQ1JUX01MX0tQSV9UUkVORF9DUlRfTUxfS1BJX1RSRU5EX0lOU18yOQkIAgAACQkAAAAAAAAASwAAAAAJmAYAAAoJEgAAABQAAAAUAAAAAWH5//8B/v//AgAAAB0AAAAJBAAAAAkMAAAAAAEBAAABXvn///P///8AAAAAAAAAAAG+AQAAggEAAAnxAQAAAAAAAAnyAQAACQkAAAAJ9AEAAAkZAAAACQkAAAAJGAAAAEeE+7Y9YtEBAQEABqoGAAAGU2xpZGU5CQkAAAAGrAYAAC1NTDEwX0dSUF9NTF9LUElfVFJFTkRfR1JQX01MX0tQSV9UUkVORF9JTlNfMzAJ8gEAAAkJAAAAAAAAAEsAAAAACaoGAAAKCRIAAAAUAAAAFAAAAAFP+f//Af7//wIAAAAeAAAACQQAAAAJDAAAAAABAQAAAUz5///z////AAAAAAAAAAABvwEAAIMBAAAJAwIAAAkEAgAACQUCAAAJuAYAAAm5BgAAAAAKAAAAAQEAAAoAAAAACQgCAAAJCQAAAAkKAgAACRkAAAAJCQAAAAkYAAAAR4T7tj1i0QEBAQAGwAYAAAZTbGlkZTkJCQAAAAbCBgAALU1MMTBfQ1JUX01MX0tQSV9UUkVORF9DUlRfTUxfS1BJX1RSRU5EX0lOU18zMAkIAgAACQkAAAAAAAAASwAAAAAJwAYAAAoJEgAAABQAAAAUAAAAATn5//8B/v//AgAAAB4AAAAJBAAAAAkMAAAAAAEBAAABNvn///P///8AAAAAAAAAAAHAAQAAggEAAAnxAQAAAAAAAAnyAQAACQkAAAAJ9AEAAAkZAAAACQkAAAAJGAAAAEeE+7Y9YtEBAQEABtIGAAAGU2xpZGU5CQkAAAAG1AYAAC1NTDEwX0dSUF9NTF9LUElfVFJFTkRfR1JQX01MX0tQSV9UUkVORF9JTlNfMzEJ8gEAAAkJAAAAAAAAAEsAAAAACdIGAAAKCRIAAAAUAAAAFAAAAAEn+f//Af7//wIAAAAfAAAACQQAAAAJDAAAAAABAQAAAST5///z////AAAAAAAAAAABwQEAAIMBAAAJAwIAAAkEAgAACQUCAAAJ4AYAAAnhBgAAAAAKAAAAAQEAAAoAAAAACQgCAAAJCQAAAAkKAgAACRkAAAAJCQAAAAkYAAAAR4T7tj1i0QEBAQAG6AYAAAZTbGlkZTkJCQAAAAbqBgAALU1MMTBfQ1JUX01MX0tQSV9UUkVORF9DUlRfTUxfS1BJX1RSRU5EX0lOU18zMQkIAgAACQkAAAAAAAAASwAAAAAJ6AYAAAoJEgAAABQAAAAUAAAAARH5//8B/v//AgAAAB8AAAAJBAAAAAkMAAAAAAEBAAABDvn///P///8AAAAAAAAAAAHCAQAAggEAAAnxAQAAAAAAAAnyAQAACQkAAAAJ9AEAAAkZAAAACQkAAAAJGAAAAEeE+7Y9YtEBAQEABvoGAAAGU2xpZGU5CQkAAAAG/AYAAC1NTDEwX0dSUF9NTF9LUElfVFJFTkRfR1JQX01MX0tQSV9UUkVORF9JTlNfMzIJ8gEAAAkJAAAAAAAAAEsAAAAACfoGAAAKCRIAAAAUAAAAFAAAAAH/+P//Af7//wIAAAAgAAAACQQAAAAJDAAAAAABAQAAAfz4///z////AAAAAAAAAAABwwEAAIMBAAAJAwIAAAkEAgAACQUCAAAJCAcAAAkJBwAAAAAKAAAAAQEAAAoAAAAACQgCAAAJCQAAAAkKAgAACRkAAAAJCQAAAAkYAAAAR4T7tj1i0QEBAQAGEAcAAAZTbGlkZTkJCQAAAAYSBwAALU1MMTBfQ1JUX01MX0tQSV9UUkVORF9DUlRfTUxfS1BJX1RSRU5EX0lOU18zMgkIAgAACQkAAAAAAAAASwAAAAAJEAcAAAoJEgAAABQAAAAUAAAAAen4//8B/v//AgAAACAAAAAJBAAAAAkMAAAAAAEBAAAB5vj///P///8AAAAAAAAAAAHEAQAAggEAAAnxAQAAAAAAAAnyAQAACQkAAAAJ9AEAAAkZAAAACQkAAAAJGAAAAEeE+7Y9YtEBAQEABiIHAAAGU2xpZGU5CQkAAAAGJAcAAC1NTDEwX0dSUF9NTF9LUElfVFJFTkRfR1JQX01MX0tQSV9UUkVORF9JTlNfMzMJ8gEAAAkJAAAAAAAAAEsAAAAACSIHAAAKCRIAAAAUAAAAFAAAAAHX+P//Af7//wIAAAAhAAAACQQAAAAJDAAAAAABAQAAAdT4///z////AAAAAAAAAAABxQEAAIMBAAAJAwIAAAkEAgAACQUCAAAJMAcAAAkxBwAAAAAKAAAAAQEAAAoAAAAACQgCAAAJCQAAAAkKAgAACRkAAAAJCQAAAAkYAAAAR4T7tj1i0QEBAQAGOAcAAAZTbGlkZTkJCQAAAAY6BwAALU1MMTBfQ1JUX01MX0tQSV9UUkVORF9DUlRfTUxfS1BJX1RSRU5EX0lOU18zMwkIAgAACQkAAAAAAAAASwAAAAAJOAcAAAoJEgAAABQAAAAUAAAAAcH4//8B/v//AgAAACEAAAAJBAAAAAkMAAAAAAEBAAABvvj///P///8AAAAAAAAAAAHGAQAAggEAAAnxAQAAAAAAAAnyAQAACQkAAAAJ9AEAAAkZAAAACQkAAAAJGAAAAEeE+7Y9YtEBAQEABkoHAAAGU2xpZGU5CQkAAAAGTAcAAC1NTDEwX0dSUF9NTF9LUElfVFJFTkRfR1JQX01MX0tQSV9UUkVORF9JTlNfMzQJ8gEAAAkJAAAAAAAAAEsAAAAACUoHAAAKCRIAAAAUAAAAFAAAAAGv+P//Af7//wIAAAAiAAAACQQAAAAJDAAAAAABAQAAAaz4///z////AAAAAAAAAAABxwEAAIMBAAAJAwIAAAkEAgAACQUCAAAJWAcAAAlZBwAAAAAKAAAAAQEAAAoAAAAACQgCAAAJCQAAAAkKAgAACRkAAAAJCQAAAAkYAAAAR4T7tj1i0QEBAQAGYAcAAAZTbGlkZTkJCQAAAAZiBwAALU1MMTBfQ1JUX01MX0tQSV9UUkVORF9DUlRfTUxfS1BJX1RSRU5EX0lOU18zNAkIAgAACQkAAAAAAAAASwAAAAAJYAcAAAoJEgAAABQAAAAUAAAAAZn4//8B/v//AgAAACIAAAAJBAAAAAkMAAAAAAEBAAABlvj///P///8AAAAAAAAAAAHIAQAAggEAAAnxAQAAAAAAAAnyAQAACQkAAAAJ9AEAAAkZAAAACQkAAAAJGAAAAEeE+7Y9YtEBAQEABnIHAAAGU2xpZGU5CQkAAAAGdAcAAC1NTDEwX0dSUF9NTF9LUElfVFJFTkRfR1JQX01MX0tQSV9UUkVORF9JTlNfMzUJ8gEAAAkJAAAAAAAAAEsAAAAACXIHAAAKCRIAAAAUAAAAFAAAAAGH+P//Af7//wIAAAAjAAAACQQAAAAJDAAAAAABAQAAAYT4///z////AAAAAAAAAAAByQEAAIMBAAAJAwIAAAkEAgAACQUCAAAJgAcAAAmBBwAAAAAKAAAAAQEAAAoAAAAACQgCAAAJCQAAAAkKAgAACRkAAAAJCQAAAAkYAAAAR4T7tj1i0QEBAQAGiAcAAAZTbGlkZTkJCQAAAAaKBwAALU1MMTBfQ1JUX01MX0tQSV9UUkVORF9DUlRfTUxfS1BJX1RSRU5EX0lOU18zNQkIAgAACQkAAAAAAAAASwAAAAAJiAcAAAoJEgAAABQAAAAUAAAAAXH4//8B/v//AgAAACMAAAAJBAAAAAkMAAAAAAEBAAABbvj///P///8AAAAAAAAAAAHKAQAAggEAAAnxAQAAAAAAAAnyAQAACQkAAAAJ9AEAAAkZAAAACQkAAAAJGAAAAEeE+7Y9YtEBAQEABpoHAAAGU2xpZGU5CQkAAAAGnAcAAC1NTDEwX0dSUF9NTF9LUElfVFJFTkRfR1JQX01MX0tQSV9UUkVORF9JTlNfMzYJ8gEAAAkJAAAAAAAAAEsAAAAACZoHAAAKCRIAAAAUAAAAFAAAAAFf+P//Af7//wIAAAAkAAAACQQAAAAJDAAAAAABAQAAAVz4///z////AAAAAAAAAAABywEAAIMBAAAJAwIAAAkEAgAACQUCAAAJqAcAAAmpBwAAAAAKAAAAAQEAAAoAAAAACQgCAAAJCQAAAAkKAgAACRkAAAAJCQAAAAkYAAAAR4T7tj1i0QEBAQAGsAcAAAZTbGlkZTkJCQAAAAayBwAALU1MMTBfQ1JUX01MX0tQSV9UUkVORF9DUlRfTUxfS1BJX1RSRU5EX0lOU18zNgkIAgAACQkAAAAAAAAASwAAAAAJsAcAAAoJEgAAABQAAAAUAAAAAUn4//8B/v//AgAAACQAAAAJBAAAAAkMAAAAAAEBAAABRvj///P///8AAAAAAAAAAAHMAQAAggEAAAnxAQAAAAAAAAnyAQAACQkAAAAJ9AEAAAkZAAAACQkAAAAJGAAAAEeE+7Y9YtEBAQEABsIHAAAGU2xpZGU5CQkAAAAGxAcAAC1NTDEwX0dSUF9NTF9LUElfVFJFTkRfR1JQX01MX0tQSV9UUkVORF9JTlNfMzcJ8gEAAAkJAAAAAAAAAEsAAAAACcIHAAAKCRIAAAAUAAAAFAAAAAE3+P//Af7//wIAAAAlAAAACQQAAAAJDAAAAAABAQAAATT4///z////AAAAAAAAAAABzQEAAIMBAAAJAwIAAAkEAgAACQUCAAAJ0AcAAAnRBwAAAAAKAAAAAQEAAAoAAAAACQgCAAAJCQAAAAkKAgAACRkAAAAJCQAAAAkYAAAAR4T7tj1i0QEBAQAG2AcAAAZTbGlkZTkJCQAAAAbaBwAALU1MMTBfQ1JUX01MX0tQSV9UUkVORF9DUlRfTUxfS1BJX1RSRU5EX0lOU18zNwkIAgAACQkAAAAAAAAASwAAAAAJ2AcAAAoJEgAAABQAAAAUAAAAASH4//8B/v//AgAAACUAAAAJBAAAAAkMAAAAAAEBAAABHvj///P///8AAAAAAAAAAAHOAQAAggEAAAnxAQAAAAAAAAnyAQAACQkAAAAJ9AEAAAkZAAAACQkAAAAJGAAAAEeE+7Y9YtEBAQEABuoHAAAGU2xpZGU5CQkAAAAG7AcAAC1NTDEwX0dSUF9NTF9LUElfVFJFTkRfR1JQX01MX0tQSV9UUkVORF9JTlNfMzgJ8gEAAAkJAAAAAAAAAEsAAAAACeoHAAAKCRIAAAAUAAAAFAAAAAEP+P//Af7//wIAAAAmAAAACQQAAAAJDAAAAAABAQAAAQz4///z////AAAAAAAAAAABzwEAAIMBAAAJAwIAAAkEAgAACQUCAAAJ+AcAAAn5BwAAAAAKAAAAAQEAAAoAAAAACQgCAAAJCQAAAAkKAgAACRkAAAAJCQAAAAkYAAAAR4T7tj1i0QEBAQAGAAgAAAZTbGlkZTkJCQAAAAYCCAAALU1MMTBfQ1JUX01MX0tQSV9UUkVORF9DUlRfTUxfS1BJX1RSRU5EX0lOU18zOAkIAgAACQkAAAAAAAAASwAAAAAJAAgAAAoJEgAAABQAAAAUAAAAAfn3//8B/v//AgAAACYAAAAJBAAAAAkMAAAAAAEBAAAB9vf///P///8AAAAAAAAAAAHQAQAAggEAAAnxAQAAAAAAAAnyAQAACQkAAAAJ9AEAAAkZAAAACQkAAAAJGAAAAEeE+7Y9YtEBAQEABhIIAAAGU2xpZGU5CQkAAAAGFAgAAC1NTDEwX0dSUF9NTF9LUElfVFJFTkRfR1JQX01MX0tQSV9UUkVORF9JTlNfMzkJ8gEAAAkJAAAAAAAAAEsAAAAACRIIAAAKCRIAAAAUAAAAFAAAAAHn9///Af7//wIAAAAnAAAACQQAAAAJDAAAAAABAQAAAeT3///z////AAAAAAAAAAAB0QEAAIMBAAAJAwIAAAkEAgAACQUCAAAJIAgAAAkhCAAAAAAKAAAAAQEAAAoAAAAACQgCAAAJCQAAAAkKAgAACRkAAAAJCQAAAAkYAAAAR4T7tj1i0QEBAQAGKAgAAAZTbGlkZTkJCQAAAAYqCAAALU1MMTBfQ1JUX01MX0tQSV9UUkVORF9DUlRfTUxfS1BJX1RSRU5EX0lOU18zOQkIAgAACQkAAAAAAAAASwAAAAAJKAgAAAoJEgAAABQAAAAUAAAAAdH3//8B/v//AgAAACcAAAAJBAAAAAkMAAAAAAEBAAABzvf///P///8AAAAAAAAAAAHSAQAAgwEAAAkzCAAACTQIAAAJNQgAAAk2CAAACTcIAAAAAAoAAAABAQAACgAAAAAGOAgAAApDUlRfS1BJX0tNCQkAAAAGOggAABpNTDEwX0NSVF9LUElfS01fQ1JUX0tQSV9LTQkZAAAACQkAAAAJGAAAAEeE+7Y9YtEBAQEABj4IAAAGU2xpZGUzCQkAAAAJOggAAAk4CAAACQkAAAAAAAAASwAAAAAJPggAAAoJEgAAABQAAAAUAAAAAbv3//8B/v//AgAAAAAAAAAJBAAAAAkMAAAAAAEBAAABuPf///P///8AAAAAAAAAAAHTAQAAgwEAAAkzCAAACTQIAAAJNQgAAAlMCAAACU0IAAAAAAoAAAABAQAACgAAAAAJOAgAAAkJAAAACToIAAAJGQAAAAkJAAAACRgAAABHhPu2PWLRAQEBAAZUCAAABlNsaWRlOQkJAAAABlYIAAAgTUwxMF9DUlRfS1BJX0tNX0NSVF9LUElfS01fSU5TXzEJOAgAAAkJAAAAAAAAAEsAAAAACVQIAAAKCRIAAAAUAAAAFAAAAAGl9///Af7//wIAAAABAAAACQQAAAAJDAAAAAABAQAAAaL3///z////AAAAAAAAAAAB1AEAAIMBAAAJMwgAAAk0CAAACTUIAAAJYggAAAljCAAAAAAKAAAAAQEAAAoAAAAACTgIAAAJCQAAAAk6CAAACRkAAAAJCQAAAAkYAAAAR4T7tj1i0QEBAQAGaggAAAZTbGlkZTkJCQAAAAZsCAAAIE1MMTBfQ1JUX0tQSV9LTV9DUlRfS1BJX0tNX0lOU18yCTgIAAAJCQAAAAAAAABLAAAAAAlqCAAACgkSAAAAFAAAABQAAAABj/f//wH+//8CAAAAAgAAAAkEAAAACQwAAAAAAQEAAAGM9///8////wAAAAAAAAAAAdUBAACDAQAACTMIAAAJNAgAAAk1CAAACXgIAAAJeQgAAAAACgAAAAEBAAAKAAAAAAk4CAAACQkAAAAJOggAAAkZAAAACQkAAAAJGAAAAEeE+7Y9YtEBAQEABoAIAAAGU2xpZGU5CQkAAAAGgggAACBNTDEwX0NSVF9LUElfS01fQ1JUX0tQSV9LTV9JTlNfMwk4CAAACQkAAAAAAAAASwAAAAAJgAgAAAoJEgAAABQAAAAUAAAAAXn3//8B/v//AgAAAAMAAAAJBAAAAAkMAAAAAAEBAAABdvf///P///8AAAAAAAAAAAHWAQAAgwEAAAkzCAAACTQIAAAJNQgAAAmOCAAACY8IAAAAAAoAAAABAQAACgAAAAAJOAgAAAkJAAAACToIAAAJGQAAAAkJAAAACRgAAABHhPu2PWLRAQEBAAaWCAAABlNsaWRlOQkJAAAABpgIAAAgTUwxMF9DUlRfS1BJX0tNX0NSVF9LUElfS01fSU5TXzQJOAgAAAkJAAAAAAAAAEsAAAAACZYIAAAKCRIAAAAUAAAAFAAAAAFj9///Af7//wIAAAAEAAAACQQAAAAJDAAAAAABAQAAAWD3///z////AAAAAAAAAAAB1wEAAIMBAAAJMwgAAAk0CAAACTUIAAAJpAgAAAmlCAAAAAAKAAAAAQEAAAoAAAAACTgIAAAJCQAAAAk6CAAACRkAAAAJCQAAAAkYAAAAR4T7tj1i0QEBAQAGrAgAAAZTbGlkZTkJCQAAAAauCAAAIE1MMTBfQ1JUX0tQSV9LTV9DUlRfS1BJX0tNX0lOU181CTgIAAAJCQAAAAAAAABLAAAAAAmsCAAACgkSAAAAFAAAABQAAAABTff//wH+//8CAAAABQAAAAkEAAAACQwAAAAAAQEAAAFK9///8////wAAAAAAAAAABdgBAAAqQ29nbm9zLkNPQy5EYXRhU291cmNlLlJlcG9ydERhdGEuVGV4dEZyYW1lJwAAAA1tX2Jhc2VFbGVtZW50Dm1fRGF0YVNvdXJjZUlECm1fT2JqZWN0SWQObV9GcmllbmRseU5hbWUGbV9OYW1lEG1fUG9ydGFsUmVwb3J0SUQQbV9Qb3J0YWxQcm92aWRlchJtX1BvcnRhbFByb3ZpZGVySWQNbV9MYXN0VXBkYXRlZAptX0ltcG9ydGVkCm1fU2hvd0l0ZW0SbV9JZ25vcmVGb3JtYXR0aW5nCm1fTG9jYXRpb24NbV9EZXNjcmlwdGlvbgttX1Byb3BfTmFtZQltX1Byb3BfSWQObV9Qcm9wX01lYXN1cmULbV9MaW1pdFJvd3MLbV9MaW1pdENvbHMMbV9BdXRvUmVzaXplD21fUHJvcF9Mb2NhdGlvbgltX3Byb21wdHMMbV9VbmlxdWVOYW1lDG1fUmVuZGVyTGVmdAttX1JlbmRlclRvcA5tX1BhZ2VMb2NhdGlvbgptX2luc3RhbmNlBm1fR1VJRA9tX0RhdGFTb3VyY2VVUkwRbV9JbnNlcnRQYWdlQnJlYWsObV9JbXBvcnRJbmxpbmUKbV9BdXRvU2l6ZQxtX1JlcGVhdFJvd3MPbV9JbXBvcnRBc0NoYXJ0D21fUGFnZUJyZWFrVHlwZRdtX1N1cHBvcnRTb2Z0UGFnZUJyZWFrcw9tX0lzRGVhZEVsZW1lbnQObV9Jc05ld0VsZW1lbnQUbV9SZW5kZXJJbWFnZXNJbmxpbmUEAAEBAQEBAQAAAAABAQEBAQAAAAEEAQAABAABAQAAAAAABAAAAAAuQ29nbm9zLkNPQy5EYXRhU291cmNlLlJlcG9ydERhdGEuUmVwb3J0RWxlbWVudAYAAAAICQEBAQgIAS5Db2dub3MuQ09DLkVuZ2luZS5SZXBvcnREYXRhLlByb21wdHNDb2xsZWN0aW9uBgAAAAgIMENvZ25vcy5DT0MuRW5naW5lLlJlcG9ydERhdGEuRWxlbWVudExvY2F0aW9uVHlwZQYAAAAIAQEBAQEwQ29nbm9zLkNPQy5FbmdpbmUuUmVwb3J0RGF0YS5SZXBvcnRQYWdlQnJlYWtUeXBlBgAAAAEBAQEGAAAACbcIAAAAAAAABrgIAAAJVFhUX1RpdGxlCQkAAAAGuggAACRNYW5hZ2VtZW50TGV0dGVyX1RYVF9UaXRsZV9UWFRfVGl0bGUJGQAAAAkJAAAACRgAAABHhPu2PWLRAQEBAAa+CAAABlNsaWRlMQkJAAAACboIAAAJuAgAAAkJAAAAAAAAAEsAAAAACb4IAAAJxAgAAAkSAAAAAAAAAAAAAAABOvf//wH+//8CAAAAAAAAAAkEAAAACQwAAAAAAQEAAAE39///8////wAAAAAAAAAAAdkBAADYAQAACcoIAAAAAAAABssIAAAKVFhUX0Zvb3RlcgkJAAAABs0IAAAmTWFuYWdlbWVudExldHRlcl9UWFRfRm9vdGVyX1RYVF9Gb290ZXIJGQAAAAkJAAAACRgAAABHhPu2PWLRAQEBAAbRCAAABlNsaWRlMgkJAAAACc0IAAAJywgAAAkJAAAAAAAAAEsAAAAACdEIAAAJxAgAAAkSAAAAAAAAAAAAAAABJ/f//wH+//8CAAAAAAAAAAkEAAAACQwAAAAAAQEAAAEk9///8////wAAAAAAAAAAAdoBAACDAQAACd0IAAAJ3ggAAAnfCAAACeAIAAAJ4QgAAAAACgAAAAEBAAAKAAAAAAbiCAAAFkNSVF9GaW5hbmNpYWxfb3ZlcnZpZXcJCQAAAAbkCAAAMk1MMTBfQ1JUX0ZpbmFuY2lhbF9vdmVydmlld19DUlRfRmluYW5jaWFsX292ZXJ2aWV3CRkAAAAJCQAAAAkYAAAAR4T7tj1i0QEBAQAG6AgAAAdTbGlkZTMyCQkAAAAJ5AgAAAniCAAACQkAAAAAAAAASwAAAAAJ6AgAAAoJEgAAABQAAAAUAAAAARH3//8B/v//AgAAAAAAAAAJBAAAAAkMAAAAAAEBAAABDvf///P///8AAAAAAAAAAAHbAQAAgwEAAAnzCAAACfQIAAAJ9QgAAAn2CAAACfcIAAAAAAoAAAABAQAACgAAAAAG+AgAABhDUlRfRXh0ZXJuYWxfc3BlbmRfcGFydDEJCQAAAAb6CAAANk1MMTBfQ1JUX0V4dGVybmFsX3NwZW5kX3BhcnQxX0NSVF9FeHRlcm5hbF9zcGVuZF9wYXJ0MQkZAAAACQkAAAAJGAAAAEeE+7Y9YtEBAQEACegIAAAJCQAAAAn6CAAACfgIAAAJCQAAAAAAAABLAAAAAAnoCAAACgkSAAAARgAAACgAAAAB+/b//wH+//8CAAAAAAAAAAkEAAAACQwAAAAAAQEAAAH49v//8////wAAAAAAAAAAAdwBAACDAQAACQkJAAAJCgkAAAkLCQAACQwJAAAJDQkAAAAACgAAAAEBAAAKAAAAAAYOCQAAGENSVF9FeHRlcm5hbF9zcGVuZF9wYXJ0MgkJAAAABhAJAAA2TUwxMF9DUlRfRXh0ZXJuYWxfc3BlbmRfcGFydDJfQ1JUX0V4dGVybmFsX3NwZW5kX3BhcnQyCRkAAAAJCQAAAAkYAAAAR4T7tj1i0QEBAQAJ6AgAAAkJAAAACRAJAAAJDgkAAAkJAAAAAAAAAEsAAAAACegIAAAKCRIAAAB4AAAAPAAAAAHl9v//Af7//wIAAAAAAAAACQQAAAAJDAAAAAABAQAAAeL2///z////AAAAAAAAAAAB3QEAAIMBAAAJHwkAAAkgCQAACSEJAAAJIgkAAAkjCQAAAAAKAAAAAQEAAAoAAAAABiQJAAAYQ1JUX0V4dGVybmFsX3NwZW5kX3BhcnQzCQkAAAAGJgkAADZNTDEwX0NSVF9FeHRlcm5hbF9zcGVuZF9wYXJ0M19DUlRfRXh0ZXJuYWxfc3BlbmRfcGFydDMJGQAAAAkJAAAACRgAAABHhPu2PWLRAQEBAAnoCAAACQkAAAAJJgkAAAkkCQAACQkAAAAAAAAASwAAAAAJ6AgAAAoJEgAAAKoAAABQAAAAAc/2//8B/v//AgAAAAAAAAAJBAAAAAkMAAAAAAEBAAABzPb///P///8AAAAAAAAAAAHeAQAAgwEAAAk1CQAACTYJAAAJNwkAAAk4CQAACTkJAAAAAAoAAAABAQAACgAAAAAGOgkAAAlDUlRfZFdDQVAJCQAAAAY8CQAAGE1MMTBfQ1JUX2RXQ0FQX0NSVF9kV0NBUAkZAAAACQkAAAAJGAAAAEeE+7Y9YtEBAQEACegIAAAJCQAAAAk8CQAACToJAAAJCQAAAAAAAABLAAAAAAnoCAAACgkSAAAA3AAAAGQAAAABufb//wH+//8CAAAAAAAAAAkEAAAACQwAAAAAAQEAAAG29v//8////wAAAAAAAAAAAd8BAACCAQAACUsJAAAAAAAABkwJAAALR1JQX0ZURV9FUDEJCQAAAAZOCQAAHE1MMTBfR1JQX0ZURV9FUDFfR1JQX0ZURV9FUDEJGQAAAAkJAAAACRgAAABHhPu2PWLRAQEBAAnoCAAACQkAAAAJTgkAAAlMCQAACQkAAAAAAAAASwAAAAAJ6AgAAAoJEgAAAA4BAAB4AAAAAaf2//8B/v//AgAAAAAAAAAJBAAAAAkMAAAAAAEBAAABpPb///P///8AAAAAAAAAAAHgAQAAgwEAAAldCQAACV4JAAAJXwkAAAlgCQAACWEJAAAAAAoAAAABAQAACgAAAAAGYgkAAAtDUlRfRlRFX0VQMQkJAAAABmQJAAAcTUwxMF9DUlRfRlRFX0VQMV9DUlRfRlRFX0VQMQkZAAAACQkAAAAJGAAAAEeE+7Y9YtEBAQEACegIAAAJCQAAAAlkCQAACWIJAAAJCQAAAAAAAABLAAAAAAnoCAAACgkSAAAAQAEAAIwAAAABkfb//wH+//8CAAAAAAAAAAkEAAAACQwAAAAAAQEAAAGO9v//8////wAAAAAAAAAAAeEBAACCAQAACXMJAAAAAAAABnQJAAALR1JQX0ZURV9BUDEJCQAAAAZ2CQAAHE1MMTBfR1JQX0ZURV9BUDFfR1JQX0ZURV9BUDEJGQAAAAkJAAAACRgAAABHhPu2PWLRAQEBAAnoCAAACQkAAAAJdgkAAAl0CQAACQkAAAAAAAAASwAAAAAJ6AgAAAoJEgAAAHIBAACgAAAAAX/2//8B/v//AgAAAAAAAAAJBAAAAAkMAAAAAAEBAAABfPb///P///8AAAAAAAAAAAHiAQAAgwEAAAmFCQAACYYJAAAJhwkAAAmICQAACYkJAAAAAAoAAAABAQAACgAAAAAGigkAAAtDUlRfRlRFX0FQMQkJAAAABowJAAAcTUwxMF9DUlRfRlRFX0FQMV9DUlRfRlRFX0FQMQkZAAAACQkAAAAJGAAAAEeE+7Y9YtEBAQEACegIAAAJCQAAAAmMCQAACYoJAAAJCQAAAAAAAABLAAAAAAnoCAAACgkSAAAApAEAALQAAAABafb//wH+//8CAAAAAAAAAAkEAAAACQwAAAAAAQEAAAFm9v//8////wAAAAAAAAAAAeMBAACCAQAACZsJAAAAAAAABpwJAAANR1JQX1NwZW5kX0VQMQkJAAAABp4JAAAgTUwxMF9HUlBfU3BlbmRfRVAxX0dSUF9TcGVuZF9FUDEJGQAAAAkJAAAACRgAAABHhPu2PWLRAQEBAAnoCAAACQkAAAAJngkAAAmcCQAACQkAAAAAAAAASwAAAAAJ6AgAAAoJEgAAANYBAADIAAAAAVf2//8B/v//AgAAAAAAAAAJBAAAAAkMAAAAAAEBAAABVPb///P///8AAAAAAAAAAAHkAQAAgwEAAAmtCQAACa4JAAAJrwkAAAmwCQAACbEJAAAAAAoAAAABAQAACgAAAAAGsgkAAA1DUlRfU3BlbmRfRVAxCQkAAAAGtAkAACBNTDEwX0NSVF9TcGVuZF9FUDFfQ1JUX1NwZW5kX0VQMQkZAAAACQkAAAAJGAAAAEeE+7Y9YtEBAQEACegIAAAJCQAAAAm0CQAACbIJAAAJCQAAAAAAAABLAAAAAAnoCAAACgkSAAAAFAAAAEABAAABQfb//wH+//8CAAAAAAAAAAkEAAAACQwAAAAAAQEAAAE+9v//8////wAAAAAAAAAAAeUBAACCAQAACcMJAAAAAAAABsQJAAANR1JQX1NwZW5kX0FQMQkJAAAABsYJAAAgTUwxMF9HUlBfU3BlbmRfQVAxX0dSUF9TcGVuZF9BUDEJGQAAAAkJAAAACRgAAABHhPu2PWLRAQEBAAnoCAAACQkAAAAJxgkAAAnECQAACQkAAAAAAAAASwAAAAAJ6AgAAAoJEgAAAEYAAABUAQAAAS/2//8B/v//AgAAAAAAAAAJBAAAAAkMAAAAAAEBAAABLPb///P///8AAAAAAAAAAAHmAQAAgwEAAAnVCQAACdYJAAAJ1wkAAAnYCQAACdkJAAAAAAoAAAABAQAACgAAAAAG2gkAAA1DUlRfU3BlbmRfQVAxCQkAAAAG3AkAACBNTDEwX0NSVF9TcGVuZF9BUDFfQ1JUX1NwZW5kX0FQMQkZAAAACQkAAAAJGAAAAEeE+7Y9YtEBAQEACegIAAAJCQAAAAncCQAACdoJAAAJCQAAAAAAAABLAAAAAAnoCAAACgkSAAAAeAAAAGgBAAABGfb//wH+//8CAAAAAAAAAAkEAAAACQwAAAAAAQEAAAEW9v//8////wAAAAAAAAAAAecBAACCAQAACesJAAAAAAAABuwJAAAIR1JQX0ZDRjEJCQAAAAbuCQAAFk1MMTBfR1JQX0ZDRjFfR1JQX0ZDRjEJGQAAAAkJAAAACRgAAABHhPu2PWLRAQEBAAnoCAAACQkAAAAJ7gkAAAnsCQAACQkAAAAAAAAASwAAAAAJ6AgAAAoJEgAAAKoAAAB8AQAAAQf2//8B/v//AgAAAAAAAAAJBAAAAAkMAAAAAAEBAAABBPb///P///8AAAAAAAAAAAHoAQAAgwEAAAn9CQAACf4JAAAJ/wkAAAkACgAACQEKAAAAAAoAAAABAQAACgAAAAAGAgoAAAhDUlRfRkNGMQkJAAAABgQKAAAWTUwxMF9DUlRfRkNGMV9DUlRfRkNGMQkZAAAACQkAAAAJGAAAAEeE+7Y9YtEBAQEACegIAAAJCQAAAAkECgAACQIKAAAJCQAAAAAAAABLAAAAAAnoCAAACgkSAAAA3AAAAJABAAAB8fX//wH+//8CAAAAAAAAAAkEAAAACQwAAAAAAQEAAAHu9f//8////wAAAAAAAAAAAekBAACCAQAACRMKAAAAAAAABhQKAAAKR1JQX09wRkNGMQkJAAAABhYKAAAaTUwxMF9HUlBfT3BGQ0YxX0dSUF9PcEZDRjEJGQAAAAkJAAAACRgAAABHhPu2PWLRAQEBAAnoCAAACQkAAAAJFgoAAAkUCgAACQkAAAAAAAAASwAAAAAJ6AgAAAoJEgAAAA4BAACkAQAAAd/1//8B/v//AgAAAAAAAAAJBAAAAAkMAAAAAAEBAAAB3PX///P///8AAAAAAAAAAAHqAQAAgwEAAAklCgAACSYKAAAJJwoAAAkoCgAACSkKAAAAAAoAAAABAQAACgAAAAAGKgoAAApDUlRfT3BGQ0YxCQkAAAAGLAoAABpNTDEwX0NSVF9PcEZDRjFfQ1JUX09wRkNGMQkZAAAACQkAAAAJGAAAAEeE+7Y9YtEBAQEACegIAAAJCQAAAAksCgAACSoKAAAJCQAAAAAAAABLAAAAAAnoCAAACgkSAAAAQAEAALgBAAAByfX//wH+//8CAAAAAAAAAAkEAAAACQwAAAAAAQEAAAHG9f//8////wAAAAAAAAAAAesBAACCAQAACTsKAAAAAAAABjwKAAAUR1JQX1NwZW5kX3JlZHVjdGlvbjEJCQAAAAY+CgAALk1MMTBfR1JQX1NwZW5kX3JlZHVjdGlvbjFfR1JQX1NwZW5kX3JlZHVjdGlvbjEJGQAAAAkJAAAACRgAAABHhPu2PWLRAQEBAAnoCAAACQkAAAAJPgoAAAk8CgAACQkAAAAAAAAASwAAAAAJ6AgAAAoJEgAAAHIBAADMAQAAAbf1//8B/v//AgAAAAAAAAAJBAAAAAkMAAAAAAEBAAABtPX///P///8AAAAAAAAAAAHsAQAAgwEAAAlNCgAACU4KAAAJTwoAAAlQCgAACVEKAAAAAAoAAAABAQAACgAAAAAGUgoAABRDUlRfU3BlbmRfcmVkdWN0aW9uMQkJAAAABlQKAAAuTUwxMF9DUlRfU3BlbmRfcmVkdWN0aW9uMV9DUlRfU3BlbmRfcmVkdWN0aW9uMQkZAAAACQkAAAAJGAAAAEeE+7Y9YtEBAQEACegIAAAJCQAAAAlUCgAACVIKAAAJCQAAAAAAAABLAAAAAAnoCAAACgkSAAAApAEAAOABAAABofX//wH+//8CAAAAAAAAAAkEAAAACQwAAAAAAQEAAAGe9f//8////wAAAAAAAAAAAe0BAACCAQAACWMKAAAAAAAABmQKAAAIR1JQX0RTTzEJCQAAAAZmCgAAFk1MMTBfR1JQX0RTTzFfR1JQX0RTTzEJGQAAAAkJAAAACRgAAABHhPu2PWLRAQEBAAnoCAAACQkAAAAJZgoAAAlkCgAACQkAAAAAAAAASwAAAAAJ6AgAAAoJEgAAANYBAAD0AQAAAY/1//8B/v//AgAAAAAAAAAJBAAAAAkMAAAAAAEBAAABjPX///P///8AAAAAAAAAAAHuAQAAgwEAAAl1CgAACXYKAAAJdwoAAAl4CgAACXkKAAAAAAoAAAABAQAACgAAAAAGegoAAAhDUlRfRFNPMQkJAAAABnwKAAAWTUwxMF9DUlRfRFNPMV9DUlRfRFNPMQkZAAAACQkAAAAJGAAAAEeE+7Y9YtEBAQEACegIAAAJCQAAAAl8CgAACXoKAAAJCQAAAAAAAABLAAAAAAnoCAAACgkSAAAAFAAAAGwCAAABefX//wH+//8CAAAAAAAAAAkEAAAACQwAAAAAAQEAAAF29f//8////wAAAAAAAAAAAe8BAACCAQAACYsKAAAAAAAABowKAAAIR1JQX0RJTzEJCQAAAAaOCgAAFk1MMTBfR1JQX0RJTzFfR1JQX0RJTzEJGQAAAAkJAAAACRgAAABHhPu2PWLRAQEBAAnoCAAACQkAAAAJjgoAAAmMCgAACQkAAAAAAAAASwAAAAAJ6AgAAAoJEgAAAEYAAACAAgAAAWf1//8B/v//AgAAAAAAAAAJBAAAAAkMAAAAAAEBAAABZPX///P///8AAAAAAAAAAAHwAQAAgwEAAAmdCgAACZ4KAAAJnwoAAAmgCgAACaEKAAAAAAoAAAABAQAACgAAAAAGogoAAAhDUlRfRElPMQkJAAAABqQKAAAWTUwxMF9DUlRfRElPMV9DUlRfRElPMQkZAAAACQkAAAAJGAAAAEeE+7Y9YtEBAQEACegIAAAJCQAAAAmkCgAACaIKAAAJCQAAAAAAAABLAAAAAAnoCAAACgkSAAAAeAAAAJQCAAABUfX//wH+//8CAAAAAAAAAAkEAAAACQwAAAAAAQEAAAFO9f//8////wAAAAAAAAAABfEBAAAuQ29nbm9zLkNPQy5EYXRhU291cmNlLlJlcG9ydERhdGEuUmVwb3J0RWxlbWVudAgAAAAJbV9Db2xTcGFuEm1fQ29sU3BhblNwZWNpZmllZAltX1Jvd1NwYW4SbV9Sb3dTcGFuU3BlY2lmaWVkB21fU3R5bGUEbV9JRA5tX1JlYWRPbmx5TmFtZQZtX3R5cGUAAAAABgEBBAgBCAEuQ29nbm9zLkNPQy5FbmdpbmUuUmVwb3J0RGF0YS5SZXBvcnRFbGVtZW50VHlwZQYAAAAGAAAAAAAAAAAAAAAAAAmzCgAACfIBAAAJCQAAAAVK9f//LkNvZ25vcy5DT0MuRW5naW5lLlJlcG9ydERhdGEuUmVwb3J0RWxlbWVudFR5cGUBAAAAB3ZhbHVlX18ACAYAAAAEAAAAAQMCAADxAQAAAAAAAAAAAAAAAAm3CgAACQgCAAAJCQAAAAFG9f//SvX//wIAAAABBAIAABYAAAAJIQEAAAAAAAAAAAAAAQUCAAAWAAAACSEBAAAAAAAAAAAAAAEGAgAAFgAAAAm8CgAAAAAAAAEAAAABBwIAABYAAAAJvQoAAA0AAAAPAAAAASYCAAAQAAAABr4KAAC2AWh0dHA6Ly9kY3AwNHY0MzEuZGNwMDQua3BuLm9yZy9jMTAvY2dpLWJpbi9jb2dub3Npc2FwaS5kbGw/Yl9hY3Rpb249eHRzLnJ1biZtPXBvcnRhbC9nZXRfcHJvbXB0Lnh0cyZ1aS5vYmplY3Q9c3RvcmVJRCgiaTg1NzYwQkIwOUM3NzRFQzY5MTU3RjhCRDE4ODlDMTc3IikmdWkucm91dGluZ1NlcnZlckdyb3VwPTY0QklUBr8KAAAhaUJERDhDRUFEMThCQTRDMzM5QkJDMTZBRkQ5QjlFNUZBCcAKAAABP/X//9z///8AAAAAAT71///c////AAAAAOxROD8BAAAACgoDAAAACcMKAAAJxAoAAAEvAgAAFgAAAAm8CgAAAAAAAAEAAAABMAIAABYAAAAJxgoAAA0AAAAPAAAAAT0CAAAQAAAABscKAAC2AWh0dHA6Ly9kY3AwNHY0MzEuZGNwMDQua3BuLm9yZy9jMTAvY2dpLWJpbi9jb2dub3Npc2FwaS5kbGw/Yl9hY3Rpb249eHRzLnJ1biZtPXBvcnRhbC9nZXRfcHJvbXB0Lnh0cyZ1aS5vYmplY3Q9c3RvcmVJRCgiaTg1NzYwQkIwOUM3NzRFQzY5MTU3RjhCRDE4ODlDMTc3IikmdWkucm91dGluZ1NlcnZlckdyb3VwPTY0QklUBsgKAAAhaTlDMkZCRDQzREM1MjQxQjhCQUI2QTBGQjI4RTUzN0U5CckKAAABNvX//9z///8AAAAAATX1///c////AAAAAOxROD8BAAAACgoDAAAACcwKAAAJzQoAAAFYAgAAFgAAAAm8CgAAAAAAAAEAAAABWQIAABYAAAAJzwoAAA0AAAAPAAAAAYACAAAWAAAACbwKAAAAAAAAAQAAAAGBAgAAFgAAAAnRCgAADQAAAA8AAAABqAIAABYAAAAJvAoAAAAAAAABAAAAAakCAAAWAAAACdMKAAANAAAADwAAAAHQAgAAFgAAAAm8CgAAAAAAAAEAAAAB0QIAABYAAAAJ1QoAAA0AAAAPAAAAAfgCAAAWAAAACbwKAAAAAAAAAAAAAAH5AgAAFgAAAAnXCgAADQAAAAEAAAABIAMAABYAAAAJvAoAAAAAAAAAAAAAASEDAAAWAAAACdkKAAANAAAAAQAAAAFIAwAAFgAAAAm8CgAAAAAAAAAAAAABSQMAABYAAAAJ2woAAA0AAAABAAAAAXADAAAWAAAACbwKAAAAAAAAAAAAAAFxAwAAFgAAAAndCgAADQAAAAEAAAABmAMAABYAAAAJvAoAAAAAAAAAAAAAAZkDAAAWAAAACd8KAAANAAAAAQAAAAHAAwAAFgAAAAm8CgAAAAAAAAAAAAABwQMAABYAAAAJ4QoAAA0AAAABAAAAAegDAAAWAAAACbwKAAAAAAAAAAAAAAHpAwAAFgAAAAnjCgAADQAAAAEAAAABEAQAABYAAAAJvAoAAAAAAAAAAAAAAREEAAAWAAAACeUKAAANAAAAAQAAAAE4BAAAFgAAAAm8CgAAAAAAAAAAAAABOQQAABYAAAAJ5woAAA0AAAABAAAAAWAEAAAWAAAACbwKAAAAAAAAAAAAAAFhBAAAFgAAAAnpCgAADQAAAAEAAAABiAQAABYAAAAJvAoAAAAAAAAAAAAAAYkEAAAWAAAACesKAAANAAAAAQAAAAGwBAAAFgAAAAm8CgAAAAAAAAAAAAABsQQAABYAAAAJ7QoAAA0AAAABAAAAAdgEAAAWAAAACbwKAAAAAAAAAAAAAAHZBAAAFgAAAAnvCgAADQAAAAEAAAABAAUAABYAAAAJvAoAAAAAAAAAAAAAAQEFAAAWAAAACbwKAAAAAAAAAAAAAAEoBQAAFgAAAAm8CgAAAAAAAAAAAAABKQUAABYAAAAJ8QoAAA0AAAABAAAAAVAFAAAWAAAACbwKAAAAAAAAAAAAAAFRBQAAFgAAAAnzCgAADQAAAAEAAAABeAUAABYAAAAJvAoAAAAAAAAAAAAAAXkFAAAWAAAACfUKAAANAAAAAQAAAAGgBQAAFgAAAAm8CgAAAAAAAAAAAAABoQUAABYAAAAJ9woAAAwAAAABAAAAAcgFAAAWAAAACbwKAAAAAAAAAAAAAAHJBQAAFgAAAAn5CgAADAAAAAEAAAAB8AUAABYAAAAJvAoAAAAAAAAAAAAAAfEFAAAWAAAACfsKAAAMAAAAAQAAAAEYBgAAFgAAAAm8CgAAAAAAAAAAAAABGQYAABYAAAAJ/QoAAAwAAAABAAAAAUAGAAAWAAAACbwKAAAAAAAAAAAAAAFBBgAAFgAAAAn/CgAADAAAAAEAAAABaAYAABYAAAAJvAoAAAAAAAAAAAAAAWkGAAAWAAAACQELAAAMAAAAAQAAAAGQBgAAFgAAAAm8CgAAAAAAAAAAAAABkQYAABYAAAAJAwsAAAwAAAABAAAAAbgGAAAWAAAACbwKAAAAAAAAAAAAAAG5BgAAFgAAAAkFCwAADAAAAAEAAAAB4AYAABYAAAAJvAoAAAAAAAAAAAAAAeEGAAAWAAAACQcLAAAMAAAAAQAAAAEIBwAAFgAAAAm8CgAAAAAAAAAAAAABCQcAABYAAAAJCQsAAAwAAAABAAAAATAHAAAWAAAACbwKAAAAAAAAAAAAAAExBwAAFgAAAAkLCwAADAAAAAEAAAABWAcAABYAAAAJvAoAAAAAAAAAAAAAAVkHAAAWAAAACQ0LAAAMAAAAAQAAAAGABwAAFgAAAAm8CgAAAAAAAAAAAAABgQcAABYAAAAJDwsAAAwAAAABAAAAAagHAAAWAAAACbwKAAAAAAAAAAAAAAGpBwAAFgAAAAkRCwAADAAAAAEAAAAB0AcAABYAAAAJvAoAAAAAAAAAAAAAAdEHAAAWAAAACRMLAAAMAAAAAQAAAAH4BwAAFgAAAAm8CgAAAAAAAAAAAAAB+QcAABYAAAAJFQsAAAwAAAABAAAAASAIAAAWAAAACbwKAAAAAAAAAAAAAAEhCAAAFgAAAAkXCwAADAAAAAEAAAABMwgAAPEBAAAAAAAAAAAAAAAACRgLAAAJOAgAAAkJAAAAAeX0//9K9f//AgAAAAE0CAAAFgAAAAkhAQAAAAAAAAAAAAABNQgAABYAAAAJIQEAAAAAAAAAAAAAATYIAAAWAAAACbwKAAAAAAAAAQAAAAE3CAAAFgAAAAkeCwAAAQAAAAMAAAABTAgAABYAAAAJvAoAAAAAAAABAAAAAU0IAAAWAAAACSALAAABAAAAAwAAAAFiCAAAFgAAAAm8CgAAAAAAAAEAAAABYwgAABYAAAAJIgsAAAEAAAADAAAAAXgIAAAWAAAACbwKAAAAAAAAAQAAAAF5CAAAFgAAAAkkCwAAAQAAAAMAAAABjggAABYAAAAJvAoAAAAAAAABAAAAAY8IAAAWAAAACSYLAAABAAAAAwAAAAGkCAAAFgAAAAm8CgAAAAAAAAEAAAABpQgAABYAAAAJKAsAAAEAAAADAAAAAbcIAADxAQAAAAAAAAAAAAAAAAkpCwAACbgIAAAJCQAAAAHU9P//SvX//wYAAAABxAgAABAAAAAGLQsAAJoBaHR0cDovL2RjcDA0djQ3NS5kY3AwNC5rcG4ub3JnL2MxMC9jZ2ktYmluL2NvZ25vc2lzYXBpLmRsbD9iX2FjdGlvbj14dHMucnVuJm09cG9ydGFsL2dldF9wcm9tcHQueHRzJnVpLm9iamVjdD1zdG9yZUlEKCJpMTU1MjE0RkU4QUQ0NDQ1OEI1MTYyMkFCMzc5QzY2Q0YiKQYuCwAAIWkyODgzOTUxRjEwQjA0MTc0QUM0NjNDRTRGMzU3Mjc5NwkvCwAAAdD0///c////AAAAAAHP9P//3P///wAAAADsUTg/AQAAAAoKAwAAAAkyCwAACTMLAAAByggAAPEBAAAAAAAAAAAAAAAACTQLAAAJywgAAAkJAAAAAcn0//9K9f//BgAAAAHdCAAA8QEAAAAAAAAAAAAAAAAJOAsAAAniCAAACQkAAAABxfT//0r1//8CAAAAAd4IAAAWAAAACSEBAAAAAAAAAAAAAAHfCAAAFgAAAAkhAQAAAAAAAAAAAAAB4AgAABYAAAAJvAoAAAAAAAABAAAAAeEIAAAWAAAACT4LAAAEAAAABgAAAAHzCAAA8QEAAAAAAAAAAAAAAAAJPwsAAAn4CAAACQkAAAABvvT//0r1//8CAAAAAfQIAAAWAAAACSEBAAAAAAAAAAAAAAH1CAAAFgAAAAkhAQAAAAAAAAAAAAAB9ggAABYAAAAJvAoAAAAAAAABAAAAAfcIAAAWAAAACUULAAAEAAAABgAAAAEJCQAA8QEAAAAAAAAAAAAAAAAJRgsAAAkOCQAACQkAAAABt/T//0r1//8CAAAAAQoJAAAWAAAACSEBAAAAAAAAAAAAAAELCQAAFgAAAAkhAQAAAAAAAAAAAAABDAkAABYAAAAJvAoAAAAAAAABAAAAAQ0JAAAWAAAACbwKAAAAAAAAAQAAAAEfCQAA8QEAAAAAAAAAAAAAAAAJTAsAAAkkCQAACQkAAAABsfT//0r1//8CAAAAASAJAAAWAAAACSEBAAAAAAAAAAAAAAEhCQAAFgAAAAkhAQAAAAAAAAAAAAABIgkAABYAAAAJvAoAAAAAAAABAAAAASMJAAAWAAAACbwKAAAAAAAAAQAAAAE1CQAA8QEAAAAAAAAAAAAAAAAJUgsAAAk6CQAACQkAAAABq/T//0r1//8CAAAAATYJAAAWAAAACSEBAAAAAAAAAAAAAAE3CQAAFgAAAAkhAQAAAAAAAAAAAAABOAkAABYAAAAJvAoAAAAAAAABAAAAATkJAAAWAAAACVgLAAAEAAAABgAAAAFLCQAA8QEAAAAAAAAAAAAAAAAJWQsAAAlMCQAACQkAAAABpPT//0r1//8EAAAAAV0JAADxAQAAAAAAAAAAAAAAAAldCwAACWIJAAAJCQAAAAGg9P//SvX//wIAAAABXgkAABYAAAAJIQEAAAAAAAAAAAAAAV8JAAAWAAAACSEBAAAAAAAAAAAAAAFgCQAAFgAAAAm8CgAAAAAAAAEAAAABYQkAABYAAAAJYwsAAA0AAAAPAAAAAXMJAADxAQAAAAAAAAAAAAAAAAlkCwAACXQJAAAJCQAAAAGZ9P//SvX//wQAAAABhQkAAPEBAAAAAAAAAAAAAAAACWgLAAAJigkAAAkJAAAAAZX0//9K9f//AgAAAAGGCQAAFgAAAAkhAQAAAAAAAAAAAAABhwkAABYAAAAJIQEAAAAAAAAAAAAAAYgJAAAWAAAACbwKAAAAAAAAAQAAAAGJCQAAFgAAAAluCwAADQAAAA8AAAABmwkAAPEBAAAAAAAAAAAAAAAACW8LAAAJnAkAAAkJAAAAAY70//9K9f//BAAAAAGtCQAA8QEAAAAAAAAAAAAAAAAJcwsAAAmyCQAACQkAAAABivT//0r1//8CAAAAAa4JAAAWAAAACSEBAAAAAAAAAAAAAAGvCQAAFgAAAAkhAQAAAAAAAAAAAAABsAkAABYAAAAJvAoAAAAAAAABAAAAAbEJAAAWAAAACXkLAAANAAAADwAAAAHDCQAA8QEAAAAAAAAAAAAAAAAJegsAAAnECQAACQkAAAABg/T//0r1//8EAAAAAdUJAADxAQAAAAAAAAAAAAAAAAl+CwAACdoJAAAJCQAAAAF/9P//SvX//wIAAAAB1gkAABYAAAAJIQEAAAAAAAAAAAAAAdcJAAAWAAAACSEBAAAAAAAAAAAAAAHYCQAAFgAAAAm8CgAAAAAAAAEAAAAB2QkAABYAAAAJhAsAAA0AAAAPAAAAAesJAADxAQAAAAAAAAAAAAAAAAmFCwAACewJAAAJCQAAAAF49P//SvX//wQAAAAB/QkAAPEBAAAAAAAAAAAAAAAACYkLAAAJAgoAAAkJAAAAAXT0//9K9f//AgAAAAH+CQAAFgAAAAkhAQAAAAAAAAAAAAAB/wkAABYAAAAJIQEAAAAAAAAAAAAAAQAKAAAWAAAACbwKAAAAAAAAAQAAAAEBCgAAFgAAAAmPCwAADQAAAA8AAAABEwoAAPEBAAAAAAAAAAAAAAAACZALAAAJFAoAAAkJAAAAAW30//9K9f//BAAAAAElCgAA8QEAAAAAAAAAAAAAAAAJlAsAAAkqCgAACQkAAAABafT//0r1//8CAAAAASYKAAAWAAAACSEBAAAAAAAAAAAAAAEnCgAAFgAAAAkhAQAAAAAAAAAAAAABKAoAABYAAAAJvAoAAAAAAAABAAAAASkKAAAWAAAACZoLAAANAAAADwAAAAE7CgAA8QEAAAAAAAAAAAAAAAAJmwsAAAk8CgAACQkAAAABYvT//0r1//8EAAAAAU0KAADxAQAAAAAAAAAAAAAAAAmfCwAACVIKAAAJCQAAAAFe9P//SvX//wIAAAABTgoAABYAAAAJIQEAAAAAAAAAAAAAAU8KAAAWAAAACSEBAAAAAAAAAAAAAAFQCgAAFgAAAAm8CgAAAAAAAAEAAAABUQoAABYAAAAJpQsAAA0AAAAPAAAAAWMKAADxAQAAAAAAAAAAAAAAAAmmCwAACWQKAAAJCQAAAAFX9P//SvX//wQAAAABdQoAAPEBAAAAAAAAAAAAAAAACaoLAAAJegoAAAkJAAAAAVP0//9K9f//AgAAAAF2CgAAFgAAAAkhAQAAAAAAAAAAAAABdwoAABYAAAAJIQEAAAAAAAAAAAAAAXgKAAAWAAAACbwKAAAAAAAAAQAAAAF5CgAAFgAAAAmwCwAADQAAAA8AAAABiwoAAPEBAAAAAAAAAAAAAAAACbELAAAJjAoAAAkJAAAAAUz0//9K9f//BAAAAAGdCgAA8QEAAAAAAAAAAAAAAAAJtQsAAAmiCgAACQkAAAABSPT//0r1//8CAAAAAZ4KAAAWAAAACSEBAAAAAAAAAAAAAAGfCgAAFgAAAAkhAQAAAAAAAAAAAAABoAoAABYAAAAJvAoAAAAAAAABAAAAAaEKAAAWAAAACbsLAAANAAAADwAAABGzCgAAAQAAAAa8CwAAAlMxEbcKAAABAAAABr0LAAADUzIwELwKAAAAAAAAEL0KAAANAAAACb4LAAAJvwsAAAnACwAACcELAAAJwgsAAAnDCwAACcQLAAAJxQsAAAnGCwAACccLAAAJyAsAAAnJCwAACcoLAAABwAoAACMAAAAJywsAAAEAAAACAAAAEMMKAAABAAAABswLAAAGcHJtX01MEMQKAAABAAAACc0LAAAQxgoAAA0AAAAJzgsAAAnPCwAACdALAAAJ0QsAAAnSCwAACdMLAAAJ1AsAAAnVCwAACdYLAAAJ1wsAAAnYCwAACdkLAAAJ2gsAAAHJCgAAIwAAAAnbCwAAAQAAAAIAAAAQzAoAAAEAAAAG3AsAAAZwcm1fTUwQzQoAAAEAAAAJ3QsAABDPCgAADQAAAAneCwAACd8LAAAJ4AsAAAnhCwAACeILAAAJ4wsAAAnkCwAACeULAAAJ5gsAAAnnCwAACegLAAAJ6QsAAAnqCwAAENEKAAANAAAACesLAAAJ7AsAAAntCwAACe4LAAAJ7wsAAAnwCwAACfELAAAJ8gsAAAnzCwAACfQLAAAJ9QsAAAn2CwAACfcLAAAQ0woAAA0AAAAJ+AsAAAn5CwAACfoLAAAJ+wsAAAn8CwAACf0LAAAJ/gsAAAn/CwAACQAMAAAJAQwAAAkCDAAACQMMAAAJBAwAABDVCgAADQAAAAkFDAAACQYMAAAJBwwAAAkIDAAACQkMAAAJCgwAAAkLDAAACQwMAAAJDQwAAAkODAAACQ8MAAAJEAwAAAkRDAAAENcKAAANAAAACRIMAAAJEwwAAAkUDAAACRUMAAAJFgwAAAkXDAAACRgMAAAJGQwAAAkaDAAACRsMAAAJHAwAAAkdDAAACR4MAAAQ2QoAAA0AAAAJHwwAAAkgDAAACSEMAAAJIgwAAAkjDAAACSQMAAAJJQwAAAkmDAAACScMAAAJKAwAAAkpDAAACSoMAAAJKwwAABDbCgAADQAAAAksDAAACS0MAAAJLgwAAAkvDAAACTAMAAAJMQwAAAkyDAAACTMMAAAJNAwAAAk1DAAACTYMAAAJNwwAAAk4DAAAEN0KAAANAAAACTkMAAAJOgwAAAk7DAAACTwMAAAJPQwAAAk+DAAACT8MAAAJQAwAAAlBDAAACUIMAAAJQwwAAAlEDAAACUUMAAAQ3woAAA0AAAAJRgwAAAlHDAAACUgMAAAJSQwAAAlKDAAACUsMAAAJTAwAAAlNDAAACU4MAAAJTwwAAAlQDAAACVEMAAAJUgwAABDhCgAADQAAAAlTDAAACVQMAAAJVQwAAAlWDAAACVcMAAAJWAwAAAlZDAAACVoMAAAJWwwAAAlcDAAACV0MAAAJXgwAAAlfDAAAEOMKAAANAAAACWAMAAAJYQwAAAliDAAACWMMAAAJZAwAAAllDAAACWYMAAAJZwwAAAloDAAACWkMAAAJagwAAAlrDAAACWwMAAAQ5QoAAA0AAAAJbQwAAAluDAAACW8MAAAJcAwAAAlxDAAACXIMAAAJcwwAAAl0DAAACXUMAAAJdgwAAAl3DAAACXgMAAAJeQwAABDnCgAADQAAAAl6DAAACXsMAAAJfAwAAAl9DAAACX4MAAAJfwwAAAmADAAACYEMAAAJggwAAAmDDAAACYQMAAAJhQwAAAmGDAAAEOkKAAANAAAACYcMAAAJiAwAAAmJDAAACYoMAAAJiwwAAAmMDAAACY0MAAAJjgwAAAmPDAAACZAMAAAJkQwAAAmSDAAACZMMAAAQ6woAAA0AAAAJlAwAAAmVDAAACZYMAAAJlwwAAAmYDAAACZkMAAAJmgwAAAmbDAAACZwMAAAJnQwAAAmeDAAACZ8MAAAJoAwAABDtCgAADQAAAAmhDAAACaIMAAAJowwAAAmkDAAACaUMAAAJpgwAAAmnDAAACagMAAAJqQwAAAmqDAAACasMAAAJrAwAAAmtDAAAEO8KAAANAAAACa4MAAAJrwwAAAmwDAAACbEMAAAJsgwAAAmzDAAACbQMAAAJtQwAAAm2DAAACbcMAAAJuAwAAAm5DAAACboMAAAQ8QoAAA0AAAAJuwwAAAm8DAAACb0MAAAJvgwAAAm/DAAACcAMAAAJwQwAAAnCDAAACcMMAAAJxAwAAAnFDAAACcYMAAAJxwwAABDzCgAADQAAAAnIDAAACckMAAAJygwAAAnLDAAACcwMAAAJzQwAAAnODAAACc8MAAAJ0AwAAAnRDAAACdIMAAAJ0wwAAAnUDAAAEPUKAAANAAAACdUMAAAJ1gwAAAnXDAAACdgMAAAJ2QwAAAnaDAAACdsMAAAJ3AwAAAndDAAACd4MAAAJ3wwAAAngDAAACeEMAAAQ9woAAAwAAAAJ4gwAAAnjDAAACeQMAAAJ5QwAAAnmDAAACecMAAAJ6AwAAAnpDAAACeoMAAAJ6wwAAAnsDAAACe0MAAAQ+QoAAAwAAAAJ7gwAAAnvDAAACfAMAAAJ8QwAAAnyDAAACfMMAAAJ9AwAAAn1DAAACfYMAAAJ9wwAAAn4DAAACfkMAAAQ+woAAAwAAAAJ+gwAAAn7DAAACfwMAAAJ/QwAAAn+DAAACf8MAAAJAA0AAAkBDQAACQINAAAJAw0AAAkEDQAACQUNAAAQ/QoAAAwAAAAJBg0AAAkHDQAACQgNAAAJCQ0AAAkKDQAACQsNAAAJDA0AAAkNDQAACQ4NAAAJDw0AAAkQDQAACRENAAAQ/woAAAwAAAAJEg0AAAkTDQAACRQNAAAJFQ0AAAkWDQAACRcNAAAJGA0AAAkZDQAACRoNAAAJGw0AAAkcDQAACR0NAAAQAQsAAAwAAAAJHg0AAAkfDQAACSANAAAJIQ0AAAkiDQAACSMNAAAJJA0AAAklDQAACSYNAAAJJw0AAAkoDQAACSkNAAAQAwsAAAwAAAAJKg0AAAkrDQAACSwNAAAJLQ0AAAkuDQAACS8NAAAJMA0AAAkxDQAACTINAAAJMw0AAAk0DQAACTUNAAAQBQsAAAwAAAAJNg0AAAk3DQAACTgNAAAJOQ0AAAk6DQAACTsNAAAJPA0AAAk9DQAACT4NAAAJPw0AAAlADQAACUENAAAQBwsAAAwAAAAJQg0AAAlDDQAACUQNAAAJRQ0AAAlGDQAACUcNAAAJSA0AAAlJDQAACUoNAAAJSw0AAAlMDQAACU0NAAAQCQsAAAwAAAAJTg0AAAlPDQAACVANAAAJUQ0AAAlSDQAACVMNAAAJVA0AAAlVDQAACVYNAAAJVw0AAAlYDQAACVkNAAAQCwsAAAwAAAAJWg0AAAlbDQAACVwNAAAJXQ0AAAleDQAACV8NAAAJYA0AAAlhDQAACWINAAAJYw0AAAlkDQAACWUNAAAQDQsAAAwAAAAJZg0AAAlnDQAACWgNAAAJaQ0AAAlqDQAACWsNAAAJbA0AAAltDQAACW4NAAAJbw0AAAlwDQAACXENAAAQDwsAAAwAAAAJcg0AAAlzDQAACXQNAAAJdQ0AAAl2DQAACXcNAAAJeA0AAAl5DQAACXoNAAAJew0AAAl8DQAACX0NAAAQEQsAAAwAAAAJfg0AAAl/DQAACYANAAAJgQ0AAAmCDQAACYMNAAAJhA0AAAmFDQAACYYNAAAJhw0AAAmIDQAACYkNAAAQEwsAAAwAAAAJig0AAAmLDQAACYwNAAAJjQ0AAAmODQAACY8NAAAJkA0AAAmRDQAACZINAAAJkw0AAAmUDQAACZUNAAAQFQsAAAwAAAAJlg0AAAmXDQAACZgNAAAJmQ0AAAmaDQAACZsNAAAJnA0AAAmdDQAACZ4NAAAJnw0AAAmgDQAACaENAAAQFwsAAAwAAAAJog0AAAmjDQAACaQNAAAJpQ0AAAmmDQAACacNAAAJqA0AAAmpDQAACaoNAAAJqw0AAAmsDQAACa0NAAARGAsAAAEAAAAGrg0AAANTNzcQHgsAAAQAAAAJrw0AAA0DECALAAAEAAAACbANAAANAxAiCwAABAAAAAmxDQAADQMQJAsAAAQAAAAJsg0AAA0DECYLAAAEAAAACbMNAAANAxAoCwAABAAAAAm0DQAADQMRKQsAAAEAAAAGtQ0AAANTODcBLwsAACMAAAAJtg0AAAEAAAACAAAAEDILAAABAAAABrcNAAAGcHJtX01MEDMLAAABAAAACbgNAAARNAsAAAEAAAAGuQ0AAANTOTEROAsAAAEAAAAGug0AAARTNzkzED4LAAAEAAAACbsNAAAJvA0AAAm9DQAACb4NAAARPwsAAAEAAAAGvw0AAAVTMTA1NBBFCwAABAAAAAnADQAACcENAAAJwg0AAAnDDQAAEUYLAAABAAAABsQNAAAFUzEwOTERTAsAAAEAAAAGxQ0AAAVTMTE3OBFSCwAAAQAAAAbGDQAABVMxMzkxEFgLAAAEAAAACccNAAAJyA0AAAnJDQAACcoNAAARWQsAAAEAAAAGyw0AAAVTMTM5NRFdCwAAAQAAAAbMDQAABVMxNDE5EGMLAAANAAAACc0NAAAJzg0AAAnPDQAACdANAAAJ0Q0AAAnSDQAACdMNAAAJ1A0AAAnVDQAACdYNAAAJ1w0AAAnYDQAACdkNAAARZAsAAAEAAAAG2g0AAAVTMTQyNRFoCwAAAQAAAAbbDQAABVMxNDQ5EG4LAAANAAAACdwNAAAJ3Q0AAAneDQAACd8NAAAJ4A0AAAnhDQAACeINAAAJ4w0AAAnkDQAACeUNAAAJ5g0AAAnnDQAACegNAAARbwsAAAEAAAAG6Q0AAAVTMTQ1NRFzCwAAAQAAAAbqDQAABVMxNDc5EHkLAAANAAAACesNAAAJ7A0AAAntDQAACe4NAAAJ7w0AAAnwDQAACfENAAAJ8g0AAAnzDQAACfQNAAAJ9Q0AAAn2DQAACfcNAAARegsAAAEAAAAG+A0AAAVTMTQ4NRF+CwAAAQAAAAb5DQAABVMxNTA5EIQLAAANAAAACfoNAAAJ+w0AAAn8DQAACf0NAAAJ/g0AAAn/DQAACQAOAAAJAQ4AAAkCDgAACQMOAAAJBA4AAAkFDgAACQYOAAARhQsAAAEAAAAGBw4AAAVTMTUxNRGJCwAAAQAAAAYIDgAABVMxNTM5EI8LAAANAAAACQkOAAAJCg4AAAkLDgAACQwOAAAJDQ4AAAkODgAACQ8OAAAJEA4AAAkRDgAACRIOAAAJEw4AAAkUDgAACRUOAAARkAsAAAEAAAAGFg4AAAVTMTU0NRGUCwAAAQAAAAYXDgAABVMxNTY5EJoLAAANAAAACRgOAAAJGQ4AAAkaDgAACRsOAAAJHA4AAAkdDgAACR4OAAAJHw4AAAkgDgAACSEOAAAJIg4AAAkjDgAACSQOAAARmwsAAAEAAAAGJQ4AAAVTMTU3NRGfCwAAAQAAAAYmDgAABVMxNTk5EKULAAANAAAACScOAAAJKA4AAAkpDgAACSoOAAAJKw4AAAksDgAACS0OAAAJLg4AAAkvDgAACTAOAAAJMQ4AAAkyDgAACTMOAAARpgsAAAEAAAAGNA4AAAVTMTYwNRGqCwAAAQAAAAY1DgAABVMxNjE5ELALAAANAAAACTYOAAAJNw4AAAk4DgAACTkOAAAJOg4AAAk7DgAACTwOAAAJPQ4AAAk+DgAACT8OAAAJQA4AAAlBDgAACUIOAAARsQsAAAEAAAAGQw4AAAVTMTYyNRG1CwAAAQAAAAZEDgAABVMxNjM5ELsLAAANAAAACUUOAAAJRg4AAAlHDgAACUgOAAAJSQ4AAAlKDgAACUsOAAAJTA4AAAlNDgAACU4OAAAJTw4AAAlQDgAACVEOAAAFvgsAACtDb2dub3MuQ09DLkRhdGFTb3VyY2UuUmVwb3J0RGF0YS5SQ01ldGFEYXRhCAAAAAhtX2RpbUlkeAttX2lzU3VtbWFyeQZtX05hbWUGbV9TaXplB21fc3RhcnQHbV9zdHlsZQhtX2luZGVudBBtX0NvbnRhaW5lZEdyb3VwAAAEAAAGAAMIASVDb2dub3MuQ09DLkRhdGFTb3VyY2UuUmVwb3J0RGF0YS5DZWxsBgAAAAgICBxTeXN0ZW0uQ29sbGVjdGlvbnMuQXJyYXlMaXN0BgAAAAAAAAAACVIOAAABAAAAAAAAAAlTDgAA/////wlUDgAAAb8LAAC+CwAAAAAAAAAJVQ4AAAEAAAABAAAACVYOAAD/////CVcOAAABwAsAAL4LAAAAAAAAAAlYDgAAAQAAAAIAAAAJWQ4AAP////8JWg4AAAHBCwAAvgsAAAAAAAAACVsOAAABAAAAAwAAAAlcDgAA/////wldDgAAAcILAAC+CwAAAAAAAAAJXg4AAAEAAAAEAAAACV8OAAD/////CWAOAAABwwsAAL4LAAAAAAAAAAlhDgAAAQAAAAUAAAAJYg4AAP////8JYw4AAAHECwAAvgsAAAAAAAAACWQOAAABAAAABgAAAAllDgAA/////wlmDgAAAcULAAC+CwAAAAAAAAAJZw4AAAEAAAAHAAAACWgOAAD/////CWkOAAABxgsAAL4LAAAAAAAAAAlqDgAAAQAAAAgAAAAJaw4AAP////8JbA4AAAHHCwAAvgsAAAAAAAAACW0OAAABAAAACQAAAAluDgAA/////wlvDgAAAcgLAAC+CwAAAAAAAAAJcA4AAAEAAAAKAAAACXEOAAD/////CXIOAAAByQsAAL4LAAAAAAAAAAlzDgAAAQAAAAsAAAAJdA4AAP////8JdQ4AAAHKCwAAvgsAAAAAAAAACXYOAAABAAAADAAAAAl3DgAA/////wl4DgAAB8sLAAAAAQAAAAQAAAAEK0NvZ25vcy5DT0MuRW5naW5lLlJlcG9ydERhdGEuT3JpZ2luYWxQcm9tcHQGAAAAAYfx//+l////BnoOAAAGcHJtX01MCXsOAAABhPH//6X///8KCgGD8f//pf///woKAYLx//+l////CgoBzQsAABYAAAAJfw4AAAEAAAABAAAAAc4LAAC+CwAAAAAAAAAJgA4AAAEAAAAAAAAACYEOAAD/////CYIOAAABzwsAAL4LAAAAAAAAAAmDDgAAAQAAAAEAAAAJhA4AAP////8JhQ4AAAHQCwAAvgsAAAAAAAAACYYOAAABAAAAAgAAAAmHDgAA/////wmIDgAAAdELAAC+CwAAAAAAAAAJiQ4AAAEAAAADAAAACYoOAAD/////CYsOAAAB0gsAAL4LAAAAAAAAAAmMDgAAAQAAAAQAAAAJjQ4AAP////8Jjg4AAAHTCwAAvgsAAAAAAAAACY8OAAABAAAABQAAAAmQDgAA/////wmRDgAAAdQLAAC+CwAAAAAAAAAJkg4AAAEAAAAGAAAACZMOAAD/////CZQOAAAB1QsAAL4LAAAAAAAAAAmVDgAAAQAAAAcAAAAJlg4AAP////8Jlw4AAAHWCwAAvgsAAAAAAAAACZgOAAABAAAACAAAAAmZDgAA/////wmaDgAAAdcLAAC+CwAAAAAAAAAJmw4AAAEAAAAJAAAACZwOAAD/////CZ0OAAAB2AsAAL4LAAAAAAAAAAmeDgAAAQAAAAoAAAAJnw4AAP////8JoA4AAAHZCwAAvgsAAAAAAAAACaEOAAABAAAACwAAAAmiDgAA/////wmjDgAAAdoLAAC+CwAAAAAAAAAJpA4AAAEAAAAMAAAACaUOAAD/////CaYOAAAH2wsAAAABAAAABAAAAAQrQ29nbm9zLkNPQy5FbmdpbmUuUmVwb3J0RGF0YS5PcmlnaW5hbFByb21wdAYAAAABWfH//6X///8J3AsAAAmpDgAAAVbx//+l////CgoBVfH//6X///8KCgFU8f//pf///woKAd0LAAAWAAAACa0OAAABAAAAAQAAAAHeCwAAvgsAAAAAAAAACa4OAAABAAAAAAAAAAmvDgAA/////wmwDgAAAd8LAAC+CwAAAAAAAAAJsQ4AAAEAAAABAAAACbIOAAD/////CbMOAAAB4AsAAL4LAAAAAAAAAAm0DgAAAQAAAAIAAAAJtQ4AAP////8Jtg4AAAHhCwAAvgsAAAAAAAAACbcOAAABAAAAAwAAAAm4DgAA/////wm5DgAAAeILAAC+CwAAAAAAAAAJug4AAAEAAAAEAAAACbsOAAD/////CbwOAAAB4wsAAL4LAAAAAAAAAAm9DgAAAQAAAAUAAAAJvg4AAP////8Jvw4AAAHkCwAAvgsAAAAAAAAACcAOAAABAAAABgAAAAnBDgAA/////wnCDgAAAeULAAC+CwAAAAAAAAAJww4AAAEAAAAHAAAACcQOAAD/////CcUOAAAB5gsAAL4LAAAAAAAAAAnGDgAAAQAAAAgAAAAJxw4AAP////8JyA4AAAHnCwAAvgsAAAAAAAAACckOAAABAAAACQAAAAnKDgAA/////wnLDgAAAegLAAC+CwAAAAAAAAAJzA4AAAEAAAAKAAAACc0OAAD/////Cc4OAAAB6QsAAL4LAAAAAAAAAAnPDgAAAQAAAAsAAAAJ0A4AAP////8J0Q4AAAHqCwAAvgsAAAAAAAAACdIOAAABAAAADAAAAAnTDgAA/////wnUDgAAAesLAAC+CwAAAAAAAAAJ1Q4AAAEAAAAAAAAACdYOAAD/////CdcOAAAB7AsAAL4LAAAAAAAAAAnYDgAAAQAAAAEAAAAJ2Q4AAP////8J2g4AAAHtCwAAvgsAAAAAAAAACdsOAAABAAAAAgAAAAncDgAA/////wndDgAAAe4LAAC+CwAAAAAAAAAJ3g4AAAEAAAADAAAACd8OAAD/////CeAOAAAB7wsAAL4LAAAAAAAAAAnhDgAAAQAAAAQAAAAJ4g4AAP////8J4w4AAAHwCwAAvgsAAAAAAAAACeQOAAABAAAABQAAAAnlDgAA/////wnmDgAAAfELAAC+CwAAAAAAAAAJ5w4AAAEAAAAGAAAACegOAAD/////CekOAAAB8gsAAL4LAAAAAAAAAAnqDgAAAQAAAAcAAAAJ6w4AAP////8J7A4AAAHzCwAAvgsAAAAAAAAACe0OAAABAAAACAAAAAnuDgAA/////wnvDgAAAfQLAAC+CwAAAAAAAAAJ8A4AAAEAAAAJAAAACfEOAAD/////CfIOAAAB9QsAAL4LAAAAAAAAAAnzDgAAAQAAAAoAAAAJ9A4AAP////8J9Q4AAAH2CwAAvgsAAAAAAAAACfYOAAABAAAACwAAAAn3DgAA/////wn4DgAAAfcLAAC+CwAAAAAAAAAJ+Q4AAAEAAAAMAAAACfoOAAD/////CfsOAAAB+AsAAL4LAAAAAAAAAAn8DgAAAQAAAAAAAAAJ/Q4AAP////8J/g4AAAH5CwAAvgsAAAAAAAAACf8OAAABAAAAAQAAAAkADwAA/////wkBDwAAAfoLAAC+CwAAAAAAAAAJAg8AAAEAAAACAAAACQMPAAD/////CQQPAAAB+wsAAL4LAAAAAAAAAAkFDwAAAQAAAAMAAAAJBg8AAP////8JBw8AAAH8CwAAvgsAAAAAAAAACQgPAAABAAAABAAAAAkJDwAA/////wkKDwAAAf0LAAC+CwAAAAAAAAAJCw8AAAEAAAAFAAAACQwPAAD/////CQ0PAAAB/gsAAL4LAAAAAAAAAAkODwAAAQAAAAYAAAAJDw8AAP////8JEA8AAAH/CwAAvgsAAAAAAAAACREPAAABAAAABwAAAAkSDwAA/////wkTDwAAAQAMAAC+CwAAAAAAAAAJFA8AAAEAAAAIAAAACRUPAAD/////CRYPAAABAQwAAL4LAAAAAAAAAAkXDwAAAQAAAAkAAAAJGA8AAP////8JGQ8AAAECDAAAvgsAAAAAAAAACRoPAAABAAAACgAAAAkbDwAA/////wkcDwAAAQMMAAC+CwAAAAAAAAAJHQ8AAAEAAAALAAAACR4PAAD/////CR8PAAABBAwAAL4LAAAAAAAAAAkgDwAAAQAAAAwAAAAJIQ8AAP////8JIg8AAAEFDAAAvgsAAAAAAAAACSMPAAABAAAAAAAAAAkkDwAA/////wklDwAAAQYMAAC+CwAAAAAAAAAJJg8AAAEAAAABAAAACScPAAD/////CSgPAAABBwwAAL4LAAAAAAAAAAkpDwAAAQAAAAIAAAAJKg8AAP////8JKw8AAAEIDAAAvgsAAAAAAAAACSwPAAABAAAAAwAAAAktDwAA/////wkuDwAAAQkMAAC+CwAAAAAAAAAJLw8AAAEAAAAEAAAACTAPAAD/////CTEPAAABCgwAAL4LAAAAAAAAAAkyDwAAAQAAAAUAAAAJMw8AAP////8JNA8AAAELDAAAvgsAAAAAAAAACTUPAAABAAAABgAAAAk2DwAA/////wk3DwAAAQwMAAC+CwAAAAAAAAAJOA8AAAEAAAAHAAAACTkPAAD/////CToPAAABDQwAAL4LAAAAAAAAAAk7DwAAAQAAAAgAAAAJPA8AAP////8JPQ8AAAEODAAAvgsAAAAAAAAACT4PAAABAAAACQAAAAk/DwAA/////wlADwAAAQ8MAAC+CwAAAAAAAAAJQQ8AAAEAAAAKAAAACUIPAAD/////CUMPAAABEAwAAL4LAAAAAAAAAAlEDwAAAQAAAAsAAAAJRQ8AAP////8JRg8AAAERDAAAvgsAAAAAAAAACUcPAAABAAAADAAAAAlIDwAA/////wlJDwAAARIMAAC+CwAAAAAAAAAJSg8AAAEAAAAAAAAACUsPAAD/////CUwPAAABEwwAAL4LAAAAAAAAAAlNDwAAAQAAAAEAAAAJTg8AAP////8JTw8AAAEUDAAAvgsAAAAAAAAACVAPAAABAAAAAgAAAAlRDwAA/////wlSDwAAARUMAAC+CwAAAAAAAAAJUw8AAAEAAAADAAAACVQPAAD/////CVUPAAABFgwAAL4LAAAAAAAAAAlWDwAAAQAAAAQAAAAJVw8AAP////8JWA8AAAEXDAAAvgsAAAAAAAAACVkPAAABAAAABQAAAAlaDwAA/////wlbDwAAARgMAAC+CwAAAAAAAAAJXA8AAAEAAAAGAAAACV0PAAD/////CV4PAAABGQwAAL4LAAAAAAAAAAlfDwAAAQAAAAcAAAAJYA8AAP////8JYQ8AAAEaDAAAvgsAAAAAAAAACWIPAAABAAAACAAAAAljDwAA/////wlkDwAAARsMAAC+CwAAAAAAAAAJZQ8AAAEAAAAJAAAACWYPAAD/////CWcPAAABHAwAAL4LAAAAAAAAAAloDwAAAQAAAAoAAAAJaQ8AAP////8Jag8AAAEdDAAAvgsAAAAAAAAACWsPAAABAAAACwAAAAlsDwAA/////wltDwAAAR4MAAC+CwAAAAAAAAAJbg8AAAEAAAAMAAAACW8PAAD/////CXAPAAABHwwAAL4LAAAAAAAAAAlxDwAAAQAAAAAAAAAJcg8AAP////8Jcw8AAAEgDAAAvgsAAAAAAAAACXQPAAABAAAAAQAAAAl1DwAA/////wl2DwAAASEMAAC+CwAAAAAAAAAJdw8AAAEAAAACAAAACXgPAAD/////CXkPAAABIgwAAL4LAAAAAAAAAAl6DwAAAQAAAAMAAAAJew8AAP////8JfA8AAAEjDAAAvgsAAAAAAAAACX0PAAABAAAABAAAAAl+DwAA/////wl/DwAAASQMAAC+CwAAAAAAAAAJgA8AAAEAAAAFAAAACYEPAAD/////CYIPAAABJQwAAL4LAAAAAAAAAAmDDwAAAQAAAAYAAAAJhA8AAP////8JhQ8AAAEmDAAAvgsAAAAAAAAACYYPAAABAAAABwAAAAmHDwAA/////wmIDwAAAScMAAC+CwAAAAAAAAAJiQ8AAAEAAAAIAAAACYoPAAD/////CYsPAAABKAwAAL4LAAAAAAAAAAmMDwAAAQAAAAkAAAAJjQ8AAP////8Jjg8AAAEpDAAAvgsAAAAAAAAACY8PAAABAAAACgAAAAmQDwAA/////wmRDwAAASoMAAC+CwAAAAAAAAAJkg8AAAEAAAALAAAACZMPAAD/////CZQPAAABKwwAAL4LAAAAAAAAAAmVDwAAAQAAAAwAAAAJlg8AAP////8Jlw8AAAEsDAAAvgsAAAAAAAAACZgPAAABAAAAAAAAAAmZDwAA/////wmaDwAAAS0MAAC+CwAAAAAAAAAJmw8AAAEAAAABAAAACZwPAAD/////CZ0PAAABLgwAAL4LAAAAAAAAAAmeDwAAAQAAAAIAAAAJnw8AAP////8JoA8AAAEvDAAAvgsAAAAAAAAACaEPAAABAAAAAwAAAAmiDwAA/////wmjDwAAATAMAAC+CwAAAAAAAAAJpA8AAAEAAAAEAAAACaUPAAD/////CaYPAAABMQwAAL4LAAAAAAAAAAmnDwAAAQAAAAUAAAAJqA8AAP////8JqQ8AAAEyDAAAvgsAAAAAAAAACaoPAAABAAAABgAAAAmrDwAA/////wmsDwAAATMMAAC+CwAAAAAAAAAJrQ8AAAEAAAAHAAAACa4PAAD/////Ca8PAAABNAwAAL4LAAAAAAAAAAmwDwAAAQAAAAgAAAAJsQ8AAP////8Jsg8AAAE1DAAAvgsAAAAAAAAACbMPAAABAAAACQAAAAm0DwAA/////wm1DwAAATYMAAC+CwAAAAAAAAAJtg8AAAEAAAAKAAAACbcPAAD/////CbgPAAABNwwAAL4LAAAAAAAAAAm5DwAAAQAAAAsAAAAJug8AAP////8Juw8AAAE4DAAAvgsAAAAAAAAACbwPAAABAAAADAAAAAm9DwAA/////wm+DwAAATkMAAC+CwAAAAAAAAAJvw8AAAEAAAAAAAAACcAPAAD/////CcEPAAABOgwAAL4LAAAAAAAAAAnCDwAAAQAAAAEAAAAJww8AAP////8JxA8AAAE7DAAAvgsAAAAAAAAACcUPAAABAAAAAgAAAAnGDwAA/////wnHDwAAATwMAAC+CwAAAAAAAAAJyA8AAAEAAAADAAAACckPAAD/////CcoPAAABPQwAAL4LAAAAAAAAAAnLDwAAAQAAAAQAAAAJzA8AAP////8JzQ8AAAE+DAAAvgsAAAAAAAAACc4PAAABAAAABQAAAAnPDwAA/////wnQDwAAAT8MAAC+CwAAAAAAAAAJ0Q8AAAEAAAAGAAAACdIPAAD/////CdMPAAABQAwAAL4LAAAAAAAAAAnUDwAAAQAAAAcAAAAJ1Q8AAP////8J1g8AAAFBDAAAvgsAAAAAAAAACdcPAAABAAAACAAAAAnYDwAA/////wnZDwAAAUIMAAC+CwAAAAAAAAAJ2g8AAAEAAAAJAAAACdsPAAD/////CdwPAAABQwwAAL4LAAAAAAAAAAndDwAAAQAAAAoAAAAJ3g8AAP////8J3w8AAAFEDAAAvgsAAAAAAAAACeAPAAABAAAACwAAAAnhDwAA/////wniDwAAAUUMAAC+CwAAAAAAAAAJ4w8AAAEAAAAMAAAACeQPAAD/////CeUPAAABRgwAAL4LAAAAAAAAAAnmDwAAAQAAAAAAAAAJ5w8AAP////8J6A8AAAFHDAAAvgsAAAAAAAAACekPAAABAAAAAQAAAAnqDwAA/////wnrDwAAAUgMAAC+CwAAAAAAAAAJ7A8AAAEAAAACAAAACe0PAAD/////Ce4PAAABSQwAAL4LAAAAAAAAAAnvDwAAAQAAAAMAAAAJ8A8AAP////8J8Q8AAAFKDAAAvgsAAAAAAAAACfIPAAABAAAABAAAAAnzDwAA/////wn0DwAAAUsMAAC+CwAAAAAAAAAJ9Q8AAAEAAAAFAAAACfYPAAD/////CfcPAAABTAwAAL4LAAAAAAAAAAn4DwAAAQAAAAYAAAAJ+Q8AAP////8J+g8AAAFNDAAAvgsAAAAAAAAACfsPAAABAAAABwAAAAn8DwAA/////wn9DwAAAU4MAAC+CwAAAAAAAAAJ/g8AAAEAAAAIAAAACf8PAAD/////CQAQAAABTwwAAL4LAAAAAAAAAAkBEAAAAQAAAAkAAAAJAhAAAP////8JAxAAAAFQDAAAvgsAAAAAAAAACQQQAAABAAAACgAAAAkFEAAA/////wkGEAAAAVEMAAC+CwAAAAAAAAAJBxAAAAEAAAALAAAACQgQAAD/////CQkQAAABUgwAAL4LAAAAAAAAAAkKEAAAAQAAAAwAAAAJCxAAAP////8JDBAAAAFTDAAAvgsAAAAAAAAACQ0QAAABAAAAAAAAAAkOEAAA/////wkPEAAAAVQMAAC+CwAAAAAAAAAJEBAAAAEAAAABAAAACREQAAD/////CRIQAAABVQwAAL4LAAAAAAAAAAkTEAAAAQAAAAIAAAAJFBAAAP////8JFRAAAAFWDAAAvgsAAAAAAAAACRYQAAABAAAAAwAAAAkXEAAA/////wkYEAAAAVcMAAC+CwAAAAAAAAAJGRAAAAEAAAAEAAAACRoQAAD/////CRsQAAABWAwAAL4LAAAAAAAAAAkcEAAAAQAAAAUAAAAJHRAAAP////8JHhAAAAFZDAAAvgsAAAAAAAAACR8QAAABAAAABgAAAAkgEAAA/////wkhEAAAAVoMAAC+CwAAAAAAAAAJIhAAAAEAAAAHAAAACSMQAAD/////CSQQAAABWwwAAL4LAAAAAAAAAAklEAAAAQAAAAgAAAAJJhAAAP////8JJxAAAAFcDAAAvgsAAAAAAAAACSgQAAABAAAACQAAAAkpEAAA/////wkqEAAAAV0MAAC+CwAAAAAAAAAJKxAAAAEAAAAKAAAACSwQAAD/////CS0QAAABXgwAAL4LAAAAAAAAAAkuEAAAAQAAAAsAAAAJLxAAAP////8JMBAAAAFfDAAAvgsAAAAAAAAACTEQAAABAAAADAAAAAkyEAAA/////wkzEAAAAWAMAAC+CwAAAAAAAAAJNBAAAAEAAAAAAAAACTUQAAD/////CTYQAAABYQwAAL4LAAAAAAAAAAk3EAAAAQAAAAEAAAAJOBAAAP////8JORAAAAFiDAAAvgsAAAAAAAAACToQAAABAAAAAgAAAAk7EAAA/////wk8EAAAAWMMAAC+CwAAAAAAAAAJPRAAAAEAAAADAAAACT4QAAD/////CT8QAAABZAwAAL4LAAAAAAAAAAlAEAAAAQAAAAQAAAAJQRAAAP////8JQhAAAAFlDAAAvgsAAAAAAAAACUMQAAABAAAABQAAAAlEEAAA/////wlFEAAAAWYMAAC+CwAAAAAAAAAJRhAAAAEAAAAGAAAACUcQAAD/////CUgQAAABZwwAAL4LAAAAAAAAAAlJEAAAAQAAAAcAAAAJShAAAP////8JSxAAAAFoDAAAvgsAAAAAAAAACUwQAAABAAAACAAAAAlNEAAA/////wlOEAAAAWkMAAC+CwAAAAAAAAAJTxAAAAEAAAAJAAAACVAQAAD/////CVEQAAABagwAAL4LAAAAAAAAAAlSEAAAAQAAAAoAAAAJUxAAAP////8JVBAAAAFrDAAAvgsAAAAAAAAACVUQAAABAAAACwAAAAlWEAAA/////wlXEAAAAWwMAAC+CwAAAAAAAAAJWBAAAAEAAAAMAAAACVkQAAD/////CVoQAAABbQwAAL4LAAAAAAAAAAlbEAAAAQAAAAAAAAAJXBAAAP////8JXRAAAAFuDAAAvgsAAAAAAAAACV4QAAABAAAAAQAAAAlfEAAA/////wlgEAAAAW8MAAC+CwAAAAAAAAAJYRAAAAEAAAACAAAACWIQAAD/////CWMQAAABcAwAAL4LAAAAAAAAAAlkEAAAAQAAAAMAAAAJZRAAAP////8JZhAAAAFxDAAAvgsAAAAAAAAACWcQAAABAAAABAAAAAloEAAA/////wlpEAAAAXIMAAC+CwAAAAAAAAAJahAAAAEAAAAFAAAACWsQAAD/////CWwQAAABcwwAAL4LAAAAAAAAAAltEAAAAQAAAAYAAAAJbhAAAP////8JbxAAAAF0DAAAvgsAAAAAAAAACXAQAAABAAAABwAAAAlxEAAA/////wlyEAAAAXUMAAC+CwAAAAAAAAAJcxAAAAEAAAAIAAAACXQQAAD/////CXUQAAABdgwAAL4LAAAAAAAAAAl2EAAAAQAAAAkAAAAJdxAAAP////8JeBAAAAF3DAAAvgsAAAAAAAAACXkQAAABAAAACgAAAAl6EAAA/////wl7EAAAAXgMAAC+CwAAAAAAAAAJfBAAAAEAAAALAAAACX0QAAD/////CX4QAAABeQwAAL4LAAAAAAAAAAl/EAAAAQAAAAwAAAAJgBAAAP////8JgRAAAAF6DAAAvgsAAAAAAAAACYIQAAABAAAAAAAAAAmDEAAA/////wmEEAAAAXsMAAC+CwAAAAAAAAAJhRAAAAEAAAABAAAACYYQAAD/////CYcQAAABfAwAAL4LAAAAAAAAAAmIEAAAAQAAAAIAAAAJiRAAAP////8JihAAAAF9DAAAvgsAAAAAAAAACYsQAAABAAAAAwAAAAmMEAAA/////wmNEAAAAX4MAAC+CwAAAAAAAAAJjhAAAAEAAAAEAAAACY8QAAD/////CZAQAAABfwwAAL4LAAAAAAAAAAmREAAAAQAAAAUAAAAJkhAAAP////8JkxAAAAGADAAAvgsAAAAAAAAACZQQAAABAAAABgAAAAmVEAAA/////wmWEAAAAYEMAAC+CwAAAAAAAAAJlxAAAAEAAAAHAAAACZgQAAD/////CZkQAAABggwAAL4LAAAAAAAAAAmaEAAAAQAAAAgAAAAJmxAAAP////8JnBAAAAGDDAAAvgsAAAAAAAAACZ0QAAABAAAACQAAAAmeEAAA/////wmfEAAAAYQMAAC+CwAAAAAAAAAJoBAAAAEAAAAKAAAACaEQAAD/////CaIQAAABhQwAAL4LAAAAAAAAAAmjEAAAAQAAAAsAAAAJpBAAAP////8JpRAAAAGGDAAAvgsAAAAAAAAACaYQAAABAAAADAAAAAmnEAAA/////wmoEAAAAYcMAAC+CwAAAAAAAAAJqRAAAAEAAAAAAAAACaoQAAD/////CasQAAABiAwAAL4LAAAAAAAAAAmsEAAAAQAAAAEAAAAJrRAAAP////8JrhAAAAGJDAAAvgsAAAAAAAAACa8QAAABAAAAAgAAAAmwEAAA/////wmxEAAAAYoMAAC+CwAAAAAAAAAJshAAAAEAAAADAAAACbMQAAD/////CbQQAAABiwwAAL4LAAAAAAAAAAm1EAAAAQAAAAQAAAAJthAAAP////8JtxAAAAGMDAAAvgsAAAAAAAAACbgQAAABAAAABQAAAAm5EAAA/////wm6EAAAAY0MAAC+CwAAAAAAAAAJuxAAAAEAAAAGAAAACbwQAAD/////Cb0QAAABjgwAAL4LAAAAAAAAAAm+EAAAAQAAAAcAAAAJvxAAAP////8JwBAAAAGPDAAAvgsAAAAAAAAACcEQAAABAAAACAAAAAnCEAAA/////wnDEAAAAZAMAAC+CwAAAAAAAAAJxBAAAAEAAAAJAAAACcUQAAD/////CcYQAAABkQwAAL4LAAAAAAAAAAnHEAAAAQAAAAoAAAAJyBAAAP////8JyRAAAAGSDAAAvgsAAAAAAAAACcoQAAABAAAACwAAAAnLEAAA/////wnMEAAAAZMMAAC+CwAAAAAAAAAJzRAAAAEAAAAMAAAACc4QAAD/////Cc8QAAABlAwAAL4LAAAAAAAAAAnQEAAAAQAAAAAAAAAJ0RAAAP////8J0hAAAAGVDAAAvgsAAAAAAAAACdMQAAABAAAAAQAAAAnUEAAA/////wnVEAAAAZYMAAC+CwAAAAAAAAAJ1hAAAAEAAAACAAAACdcQAAD/////CdgQAAABlwwAAL4LAAAAAAAAAAnZEAAAAQAAAAMAAAAJ2hAAAP////8J2xAAAAGYDAAAvgsAAAAAAAAACdwQAAABAAAABAAAAAndEAAA/////wneEAAAAZkMAAC+CwAAAAAAAAAJ3xAAAAEAAAAFAAAACeAQAAD/////CeEQAAABmgwAAL4LAAAAAAAAAAniEAAAAQAAAAYAAAAJ4xAAAP////8J5BAAAAGbDAAAvgsAAAAAAAAACeUQAAABAAAABwAAAAnmEAAA/////wnnEAAAAZwMAAC+CwAAAAAAAAAJ6BAAAAEAAAAIAAAACekQAAD/////CeoQAAABnQwAAL4LAAAAAAAAAAnrEAAAAQAAAAkAAAAJ7BAAAP////8J7RAAAAGeDAAAvgsAAAAAAAAACe4QAAABAAAACgAAAAnvEAAA/////wnwEAAAAZ8MAAC+CwAAAAAAAAAJ8RAAAAEAAAALAAAACfIQAAD/////CfMQAAABoAwAAL4LAAAAAAAAAAn0EAAAAQAAAAwAAAAJ9RAAAP////8J9hAAAAGhDAAAvgsAAAAAAAAACfcQAAABAAAAAAAAAAn4EAAA/////wn5EAAAAaIMAAC+CwAAAAAAAAAJ+hAAAAEAAAABAAAACfsQAAD/////CfwQAAABowwAAL4LAAAAAAAAAAn9EAAAAQAAAAIAAAAJ/hAAAP////8J/xAAAAGkDAAAvgsAAAAAAAAACQARAAABAAAAAwAAAAkBEQAA/////wkCEQAAAaUMAAC+CwAAAAAAAAAJAxEAAAEAAAAEAAAACQQRAAD/////CQURAAABpgwAAL4LAAAAAAAAAAkGEQAAAQAAAAUAAAAJBxEAAP////8JCBEAAAGnDAAAvgsAAAAAAAAACQkRAAABAAAABgAAAAkKEQAA/////wkLEQAAAagMAAC+CwAAAAAAAAAJDBEAAAEAAAAHAAAACQ0RAAD/////CQ4RAAABqQwAAL4LAAAAAAAAAAkPEQAAAQAAAAgAAAAJEBEAAP////8JEREAAAGqDAAAvgsAAAAAAAAACRIRAAABAAAACQAAAAkTEQAA/////wkUEQAAAasMAAC+CwAAAAAAAAAJFREAAAEAAAAKAAAACRYRAAD/////CRcRAAABrAwAAL4LAAAAAAAAAAkYEQAAAQAAAAsAAAAJGREAAP////8JGhEAAAGtDAAAvgsAAAAAAAAACRsRAAABAAAADAAAAAkcEQAA/////wkdEQAAAa4MAAC+CwAAAAAAAAAJHhEAAAEAAAAAAAAACR8RAAD/////CSARAAABrwwAAL4LAAAAAAAAAAkhEQAAAQAAAAEAAAAJIhEAAP////8JIxEAAAGwDAAAvgsAAAAAAAAACSQRAAABAAAAAgAAAAklEQAA/////wkmEQAAAbEMAAC+CwAAAAAAAAAJJxEAAAEAAAADAAAACSgRAAD/////CSkRAAABsgwAAL4LAAAAAAAAAAkqEQAAAQAAAAQAAAAJKxEAAP////8JLBEAAAGzDAAAvgsAAAAAAAAACS0RAAABAAAABQAAAAkuEQAA/////wkvEQAAAbQMAAC+CwAAAAAAAAAJMBEAAAEAAAAGAAAACTERAAD/////CTIRAAABtQwAAL4LAAAAAAAAAAkzEQAAAQAAAAcAAAAJNBEAAP////8JNREAAAG2DAAAvgsAAAAAAAAACTYRAAABAAAACAAAAAk3EQAA/////wk4EQAAAbcMAAC+CwAAAAAAAAAJOREAAAEAAAAJAAAACToRAAD/////CTsRAAABuAwAAL4LAAAAAAAAAAk8EQAAAQAAAAoAAAAJPREAAP////8JPhEAAAG5DAAAvgsAAAAAAAAACT8RAAABAAAACwAAAAlAEQAA/////wlBEQAAAboMAAC+CwAAAAAAAAAJQhEAAAEAAAAMAAAACUMRAAD/////CUQRAAABuwwAAL4LAAAAAAAAAAlFEQAAAQAAAAAAAAAJRhEAAP////8JRxEAAAG8DAAAvgsAAAAAAAAACUgRAAABAAAAAQAAAAlJEQAA/////wlKEQAAAb0MAAC+CwAAAAAAAAAJSxEAAAEAAAACAAAACUwRAAD/////CU0RAAABvgwAAL4LAAAAAAAAAAlOEQAAAQAAAAMAAAAJTxEAAP////8JUBEAAAG/DAAAvgsAAAAAAAAACVERAAABAAAABAAAAAlSEQAA/////wlTEQAAAcAMAAC+CwAAAAAAAAAJVBEAAAEAAAAFAAAACVURAAD/////CVYRAAABwQwAAL4LAAAAAAAAAAlXEQAAAQAAAAYAAAAJWBEAAP////8JWREAAAHCDAAAvgsAAAAAAAAACVoRAAABAAAABwAAAAlbEQAA/////wlcEQAAAcMMAAC+CwAAAAAAAAAJXREAAAEAAAAIAAAACV4RAAD/////CV8RAAABxAwAAL4LAAAAAAAAAAlgEQAAAQAAAAkAAAAJYREAAP////8JYhEAAAHFDAAAvgsAAAAAAAAACWMRAAABAAAACgAAAAlkEQAA/////wllEQAAAcYMAAC+CwAAAAAAAAAJZhEAAAEAAAALAAAACWcRAAD/////CWgRAAABxwwAAL4LAAAAAAAAAAlpEQAAAQAAAAwAAAAJahEAAP////8JaxEAAAHIDAAAvgsAAAAAAAAACWwRAAABAAAAAAAAAAltEQAA/////wluEQAAAckMAAC+CwAAAAAAAAAJbxEAAAEAAAABAAAACXARAAD/////CXERAAABygwAAL4LAAAAAAAAAAlyEQAAAQAAAAIAAAAJcxEAAP////8JdBEAAAHLDAAAvgsAAAAAAAAACXURAAABAAAAAwAAAAl2EQAA/////wl3EQAAAcwMAAC+CwAAAAAAAAAJeBEAAAEAAAAEAAAACXkRAAD/////CXoRAAABzQwAAL4LAAAAAAAAAAl7EQAAAQAAAAUAAAAJfBEAAP////8JfREAAAHODAAAvgsAAAAAAAAACX4RAAABAAAABgAAAAl/EQAA/////wmAEQAAAc8MAAC+CwAAAAAAAAAJgREAAAEAAAAHAAAACYIRAAD/////CYMRAAAB0AwAAL4LAAAAAAAAAAmEEQAAAQAAAAgAAAAJhREAAP////8JhhEAAAHRDAAAvgsAAAAAAAAACYcRAAABAAAACQAAAAmIEQAA/////wmJEQAAAdIMAAC+CwAAAAAAAAAJihEAAAEAAAAKAAAACYsRAAD/////CYwRAAAB0wwAAL4LAAAAAAAAAAmNEQAAAQAAAAsAAAAJjhEAAP////8JjxEAAAHUDAAAvgsAAAAAAAAACZARAAABAAAADAAAAAmREQAA/////wmSEQAAAdUMAAC+CwAAAAAAAAAJkxEAAAEAAAAAAAAACZQRAAD/////CZURAAAB1gwAAL4LAAAAAAAAAAmWEQAAAQAAAAEAAAAJlxEAAP////8JmBEAAAHXDAAAvgsAAAAAAAAACZkRAAABAAAAAgAAAAmaEQAA/////wmbEQAAAdgMAAC+CwAAAAAAAAAJnBEAAAEAAAADAAAACZ0RAAD/////CZ4RAAAB2QwAAL4LAAAAAAAAAAmfEQAAAQAAAAQAAAAJoBEAAP////8JoREAAAHaDAAAvgsAAAAAAAAACaIRAAABAAAABQAAAAmjEQAA/////wmkEQAAAdsMAAC+CwAAAAAAAAAJpREAAAEAAAAGAAAACaYRAAD/////CacRAAAB3AwAAL4LAAAAAAAAAAmoEQAAAQAAAAcAAAAJqREAAP////8JqhEAAAHdDAAAvgsAAAAAAAAACasRAAABAAAACAAAAAmsEQAA/////wmtEQAAAd4MAAC+CwAAAAAAAAAJrhEAAAEAAAAJAAAACa8RAAD/////CbARAAAB3wwAAL4LAAAAAAAAAAmxEQAAAQAAAAoAAAAJshEAAP////8JsxEAAAHgDAAAvgsAAAAAAAAACbQRAAABAAAACwAAAAm1EQAA/////wm2EQAAAeEMAAC+CwAAAAAAAAAJtxEAAAEAAAAMAAAACbgRAAD/////CbkRAAAB4gwAAL4LAAAAAAAAAAm6EQAAAQAAAAAAAAAJuxEAAP////8JvBEAAAHjDAAAvgsAAAAAAAAACb0RAAABAAAAAQAAAAm+EQAA/////wm/EQAAAeQMAAC+CwAAAAAAAAAJwBEAAAEAAAACAAAACcERAAD/////CcIRAAAB5QwAAL4LAAAAAAAAAAnDEQAAAQAAAAMAAAAJxBEAAP////8JxREAAAHmDAAAvgsAAAAAAAAACcYRAAABAAAABAAAAAnHEQAA/////wnIEQAAAecMAAC+CwAAAAAAAAAJyREAAAEAAAAFAAAACcoRAAD/////CcsRAAAB6AwAAL4LAAAAAAAAAAnMEQAAAQAAAAYAAAAJzREAAP////8JzhEAAAHpDAAAvgsAAAAAAAAACc8RAAABAAAABwAAAAnQEQAA/////wnREQAAAeoMAAC+CwAAAAAAAAAJ0hEAAAEAAAAIAAAACdMRAAD/////CdQRAAAB6wwAAL4LAAAAAAAAAAnVEQAAAQAAAAkAAAAJ1hEAAP////8J1xEAAAHsDAAAvgsAAAAAAAAACdgRAAABAAAACgAAAAnZEQAA/////wnaEQAAAe0MAAC+CwAAAAAAAAAJ2xEAAAEAAAALAAAACdwRAAD/////Cd0RAAAB7gwAAL4LAAAAAAAAAAneEQAAAQAAAAAAAAAJ3xEAAP////8J4BEAAAHvDAAAvgsAAAAAAAAACeERAAABAAAAAQAAAAniEQAA/////wnjEQAAAfAMAAC+CwAAAAAAAAAJ5BEAAAEAAAACAAAACeURAAD/////CeYRAAAB8QwAAL4LAAAAAAAAAAnnEQAAAQAAAAMAAAAJ6BEAAP////8J6REAAAHyDAAAvgsAAAAAAAAACeoRAAABAAAABAAAAAnrEQAA/////wnsEQAAAfMMAAC+CwAAAAAAAAAJ7REAAAEAAAAFAAAACe4RAAD/////Ce8RAAAB9AwAAL4LAAAAAAAAAAnwEQAAAQAAAAYAAAAJ8REAAP////8J8hEAAAH1DAAAvgsAAAAAAAAACfMRAAABAAAABwAAAAn0EQAA/////wn1EQAAAfYMAAC+CwAAAAAAAAAJ9hEAAAEAAAAIAAAACfcRAAD/////CfgRAAAB9wwAAL4LAAAAAAAAAAn5EQAAAQAAAAkAAAAJ+hEAAP////8J+xEAAAH4DAAAvgsAAAAAAAAACfwRAAABAAAACgAAAAn9EQAA/////wn+EQAAAfkMAAC+CwAAAAAAAAAJ/xEAAAEAAAALAAAACQASAAD/////CQESAAAB+gwAAL4LAAAAAAAAAAkCEgAAAQAAAAAAAAAJAxIAAP////8JBBIAAAH7DAAAvgsAAAAAAAAACQUSAAABAAAAAQAAAAkGEgAA/////wkHEgAAAfwMAAC+CwAAAAAAAAAJCBIAAAEAAAACAAAACQkSAAD/////CQoSAAAB/QwAAL4LAAAAAAAAAAkLEgAAAQAAAAMAAAAJDBIAAP////8JDRIAAAH+DAAAvgsAAAAAAAAACQ4SAAABAAAABAAAAAkPEgAA/////wkQEgAAAf8MAAC+CwAAAAAAAAAJERIAAAEAAAAFAAAACRISAAD/////CRMSAAABAA0AAL4LAAAAAAAAAAkUEgAAAQAAAAYAAAAJFRIAAP////8JFhIAAAEBDQAAvgsAAAAAAAAACRcSAAABAAAABwAAAAkYEgAA/////wkZEgAAAQINAAC+CwAAAAAAAAAJGhIAAAEAAAAIAAAACRsSAAD/////CRwSAAABAw0AAL4LAAAAAAAAAAkdEgAAAQAAAAkAAAAJHhIAAP////8JHxIAAAEEDQAAvgsAAAAAAAAACSASAAABAAAACgAAAAkhEgAA/////wkiEgAAAQUNAAC+CwAAAAAAAAAJIxIAAAEAAAALAAAACSQSAAD/////CSUSAAABBg0AAL4LAAAAAAAAAAkmEgAAAQAAAAAAAAAJJxIAAP////8JKBIAAAEHDQAAvgsAAAAAAAAACSkSAAABAAAAAQAAAAkqEgAA/////wkrEgAAAQgNAAC+CwAAAAAAAAAJLBIAAAEAAAACAAAACS0SAAD/////CS4SAAABCQ0AAL4LAAAAAAAAAAkvEgAAAQAAAAMAAAAJMBIAAP////8JMRIAAAEKDQAAvgsAAAAAAAAACTISAAABAAAABAAAAAkzEgAA/////wk0EgAAAQsNAAC+CwAAAAAAAAAJNRIAAAEAAAAFAAAACTYSAAD/////CTcSAAABDA0AAL4LAAAAAAAAAAk4EgAAAQAAAAYAAAAJORIAAP////8JOhIAAAENDQAAvgsAAAAAAAAACTsSAAABAAAABwAAAAk8EgAA/////wk9EgAAAQ4NAAC+CwAAAAAAAAAJPhIAAAEAAAAIAAAACT8SAAD/////CUASAAABDw0AAL4LAAAAAAAAAAlBEgAAAQAAAAkAAAAJQhIAAP////8JQxIAAAEQDQAAvgsAAAAAAAAACUQSAAABAAAACgAAAAlFEgAA/////wlGEgAAARENAAC+CwAAAAAAAAAJRxIAAAEAAAALAAAACUgSAAD/////CUkSAAABEg0AAL4LAAAAAAAAAAlKEgAAAQAAAAAAAAAJSxIAAP////8JTBIAAAETDQAAvgsAAAAAAAAACU0SAAABAAAAAQAAAAlOEgAA/////wlPEgAAARQNAAC+CwAAAAAAAAAJUBIAAAEAAAACAAAACVESAAD/////CVISAAABFQ0AAL4LAAAAAAAAAAlTEgAAAQAAAAMAAAAJVBIAAP////8JVRIAAAEWDQAAvgsAAAAAAAAACVYSAAABAAAABAAAAAlXEgAA/////wlYEgAAARcNAAC+CwAAAAAAAAAJWRIAAAEAAAAFAAAACVoSAAD/////CVsSAAABGA0AAL4LAAAAAAAAAAlcEgAAAQAAAAYAAAAJXRIAAP////8JXhIAAAEZDQAAvgsAAAAAAAAACV8SAAABAAAABwAAAAlgEgAA/////wlhEgAAARoNAAC+CwAAAAAAAAAJYhIAAAEAAAAIAAAACWMSAAD/////CWQSAAABGw0AAL4LAAAAAAAAAAllEgAAAQAAAAkAAAAJZhIAAP////8JZxIAAAEcDQAAvgsAAAAAAAAACWgSAAABAAAACgAAAAlpEgAA/////wlqEgAAAR0NAAC+CwAAAAAAAAAJaxIAAAEAAAALAAAACWwSAAD/////CW0SAAABHg0AAL4LAAAAAAAAAAluEgAAAQAAAAAAAAAJbxIAAP////8JcBIAAAEfDQAAvgsAAAAAAAAACXESAAABAAAAAQAAAAlyEgAA/////wlzEgAAASANAAC+CwAAAAAAAAAJdBIAAAEAAAACAAAACXUSAAD/////CXYSAAABIQ0AAL4LAAAAAAAAAAl3EgAAAQAAAAMAAAAJeBIAAP////8JeRIAAAEiDQAAvgsAAAAAAAAACXoSAAABAAAABAAAAAl7EgAA/////wl8EgAAASMNAAC+CwAAAAAAAAAJfRIAAAEAAAAFAAAACX4SAAD/////CX8SAAABJA0AAL4LAAAAAAAAAAmAEgAAAQAAAAYAAAAJgRIAAP////8JghIAAAElDQAAvgsAAAAAAAAACYMSAAABAAAABwAAAAmEEgAA/////wmFEgAAASYNAAC+CwAAAAAAAAAJhhIAAAEAAAAIAAAACYcSAAD/////CYgSAAABJw0AAL4LAAAAAAAAAAmJEgAAAQAAAAkAAAAJihIAAP////8JixIAAAEoDQAAvgsAAAAAAAAACYwSAAABAAAACgAAAAmNEgAA/////wmOEgAAASkNAAC+CwAAAAAAAAAJjxIAAAEAAAALAAAACZASAAD/////CZESAAABKg0AAL4LAAAAAAAAAAmSEgAAAQAAAAAAAAAJkxIAAP////8JlBIAAAErDQAAvgsAAAAAAAAACZUSAAABAAAAAQAAAAmWEgAA/////wmXEgAAASwNAAC+CwAAAAAAAAAJmBIAAAEAAAACAAAACZkSAAD/////CZoSAAABLQ0AAL4LAAAAAAAAAAmbEgAAAQAAAAMAAAAJnBIAAP////8JnRIAAAEuDQAAvgsAAAAAAAAACZ4SAAABAAAABAAAAAmfEgAA/////wmgEgAAAS8NAAC+CwAAAAAAAAAJoRIAAAEAAAAFAAAACaISAAD/////CaMSAAABMA0AAL4LAAAAAAAAAAmkEgAAAQAAAAYAAAAJpRIAAP////8JphIAAAExDQAAvgsAAAAAAAAACacSAAABAAAABwAAAAmoEgAA/////wmpEgAAATINAAC+CwAAAAAAAAAJqhIAAAEAAAAIAAAACasSAAD/////CawSAAABMw0AAL4LAAAAAAAAAAmtEgAAAQAAAAkAAAAJrhIAAP////8JrxIAAAE0DQAAvgsAAAAAAAAACbASAAABAAAACgAAAAmxEgAA/////wmyEgAAATUNAAC+CwAAAAAAAAAJsxIAAAEAAAALAAAACbQSAAD/////CbUSAAABNg0AAL4LAAAAAAAAAAm2EgAAAQAAAAAAAAAJtxIAAP////8JuBIAAAE3DQAAvgsAAAAAAAAACbkSAAABAAAAAQAAAAm6EgAA/////wm7EgAAATgNAAC+CwAAAAAAAAAJvBIAAAEAAAACAAAACb0SAAD/////Cb4SAAABOQ0AAL4LAAAAAAAAAAm/EgAAAQAAAAMAAAAJwBIAAP////8JwRIAAAE6DQAAvgsAAAAAAAAACcISAAABAAAABAAAAAnDEgAA/////wnEEgAAATsNAAC+CwAAAAAAAAAJxRIAAAEAAAAFAAAACcYSAAD/////CccSAAABPA0AAL4LAAAAAAAAAAnIEgAAAQAAAAYAAAAJyRIAAP////8JyhIAAAE9DQAAvgsAAAAAAAAACcsSAAABAAAABwAAAAnMEgAA/////wnNEgAAAT4NAAC+CwAAAAAAAAAJzhIAAAEAAAAIAAAACc8SAAD/////CdASAAABPw0AAL4LAAAAAAAAAAnREgAAAQAAAAkAAAAJ0hIAAP////8J0xIAAAFADQAAvgsAAAAAAAAACdQSAAABAAAACgAAAAnVEgAA/////wnWEgAAAUENAAC+CwAAAAAAAAAJ1xIAAAEAAAALAAAACdgSAAD/////CdkSAAABQg0AAL4LAAAAAAAAAAnaEgAAAQAAAAAAAAAJ2xIAAP////8J3BIAAAFDDQAAvgsAAAAAAAAACd0SAAABAAAAAQAAAAneEgAA/////wnfEgAAAUQNAAC+CwAAAAAAAAAJ4BIAAAEAAAACAAAACeESAAD/////CeISAAABRQ0AAL4LAAAAAAAAAAnjEgAAAQAAAAMAAAAJ5BIAAP////8J5RIAAAFGDQAAvgsAAAAAAAAACeYSAAABAAAABAAAAAnnEgAA/////wnoEgAAAUcNAAC+CwAAAAAAAAAJ6RIAAAEAAAAFAAAACeoSAAD/////CesSAAABSA0AAL4LAAAAAAAAAAnsEgAAAQAAAAYAAAAJ7RIAAP////8J7hIAAAFJDQAAvgsAAAAAAAAACe8SAAABAAAABwAAAAnwEgAA/////wnxEgAAAUoNAAC+CwAAAAAAAAAJ8hIAAAEAAAAIAAAACfMSAAD/////CfQSAAABSw0AAL4LAAAAAAAAAAn1EgAAAQAAAAkAAAAJ9hIAAP////8J9xIAAAFMDQAAvgsAAAAAAAAACfgSAAABAAAACgAAAAn5EgAA/////wn6EgAAAU0NAAC+CwAAAAAAAAAJ+xIAAAEAAAALAAAACfwSAAD/////Cf0SAAABTg0AAL4LAAAAAAAAAAn+EgAAAQAAAAAAAAAJ/xIAAP////8JABMAAAFPDQAAvgsAAAAAAAAACQETAAABAAAAAQAAAAkCEwAA/////wkDEwAAAVANAAC+CwAAAAAAAAAJBBMAAAEAAAACAAAACQUTAAD/////CQYTAAABUQ0AAL4LAAAAAAAAAAkHEwAAAQAAAAMAAAAJCBMAAP////8JCRMAAAFSDQAAvgsAAAAAAAAACQoTAAABAAAABAAAAAkLEwAA/////wkMEwAAAVMNAAC+CwAAAAAAAAAJDRMAAAEAAAAFAAAACQ4TAAD/////CQ8TAAABVA0AAL4LAAAAAAAAAAkQEwAAAQAAAAYAAAAJERMAAP////8JEhMAAAFVDQAAvgsAAAAAAAAACRMTAAABAAAABwAAAAkUEwAA/////wkVEwAAAVYNAAC+CwAAAAAAAAAJFhMAAAEAAAAIAAAACRcTAAD/////CRgTAAABVw0AAL4LAAAAAAAAAAkZEwAAAQAAAAkAAAAJGhMAAP////8JGxMAAAFYDQAAvgsAAAAAAAAACRwTAAABAAAACgAAAAkdEwAA/////wkeEwAAAVkNAAC+CwAAAAAAAAAJHxMAAAEAAAALAAAACSATAAD/////CSETAAABWg0AAL4LAAAAAAAAAAkiEwAAAQAAAAAAAAAJIxMAAP////8JJBMAAAFbDQAAvgsAAAAAAAAACSUTAAABAAAAAQAAAAkmEwAA/////wknEwAAAVwNAAC+CwAAAAAAAAAJKBMAAAEAAAACAAAACSkTAAD/////CSoTAAABXQ0AAL4LAAAAAAAAAAkrEwAAAQAAAAMAAAAJLBMAAP////8JLRMAAAFeDQAAvgsAAAAAAAAACS4TAAABAAAABAAAAAkvEwAA/////wkwEwAAAV8NAAC+CwAAAAAAAAAJMRMAAAEAAAAFAAAACTITAAD/////CTMTAAABYA0AAL4LAAAAAAAAAAk0EwAAAQAAAAYAAAAJNRMAAP////8JNhMAAAFhDQAAvgsAAAAAAAAACTcTAAABAAAABwAAAAk4EwAA/////wk5EwAAAWINAAC+CwAAAAAAAAAJOhMAAAEAAAAIAAAACTsTAAD/////CTwTAAABYw0AAL4LAAAAAAAAAAk9EwAAAQAAAAkAAAAJPhMAAP////8JPxMAAAFkDQAAvgsAAAAAAAAACUATAAABAAAACgAAAAlBEwAA/////wlCEwAAAWUNAAC+CwAAAAAAAAAJQxMAAAEAAAALAAAACUQTAAD/////CUUTAAABZg0AAL4LAAAAAAAAAAlGEwAAAQAAAAAAAAAJRxMAAP////8JSBMAAAFnDQAAvgsAAAAAAAAACUkTAAABAAAAAQAAAAlKEwAA/////wlLEwAAAWgNAAC+CwAAAAAAAAAJTBMAAAEAAAACAAAACU0TAAD/////CU4TAAABaQ0AAL4LAAAAAAAAAAlPEwAAAQAAAAMAAAAJUBMAAP////8JURMAAAFqDQAAvgsAAAAAAAAACVITAAABAAAABAAAAAlTEwAA/////wlUEwAAAWsNAAC+CwAAAAAAAAAJVRMAAAEAAAAFAAAACVYTAAD/////CVcTAAABbA0AAL4LAAAAAAAAAAlYEwAAAQAAAAYAAAAJWRMAAP////8JWhMAAAFtDQAAvgsAAAAAAAAACVsTAAABAAAABwAAAAlcEwAA/////wldEwAAAW4NAAC+CwAAAAAAAAAJXhMAAAEAAAAIAAAACV8TAAD/////CWATAAABbw0AAL4LAAAAAAAAAAlhEwAAAQAAAAkAAAAJYhMAAP////8JYxMAAAFwDQAAvgsAAAAAAAAACWQTAAABAAAACgAAAAllEwAA/////wlmEwAAAXENAAC+CwAAAAAAAAAJZxMAAAEAAAALAAAACWgTAAD/////CWkTAAABcg0AAL4LAAAAAAAAAAlqEwAAAQAAAAAAAAAJaxMAAP////8JbBMAAAFzDQAAvgsAAAAAAAAACW0TAAABAAAAAQAAAAluEwAA/////wlvEwAAAXQNAAC+CwAAAAAAAAAJcBMAAAEAAAACAAAACXETAAD/////CXITAAABdQ0AAL4LAAAAAAAAAAlzEwAAAQAAAAMAAAAJdBMAAP////8JdRMAAAF2DQAAvgsAAAAAAAAACXYTAAABAAAABAAAAAl3EwAA/////wl4EwAAAXcNAAC+CwAAAAAAAAAJeRMAAAEAAAAFAAAACXoTAAD/////CXsTAAABeA0AAL4LAAAAAAAAAAl8EwAAAQAAAAYAAAAJfRMAAP////8JfhMAAAF5DQAAvgsAAAAAAAAACX8TAAABAAAABwAAAAmAEwAA/////wmBEwAAAXoNAAC+CwAAAAAAAAAJghMAAAEAAAAIAAAACYMTAAD/////CYQTAAABew0AAL4LAAAAAAAAAAmFEwAAAQAAAAkAAAAJhhMAAP////8JhxMAAAF8DQAAvgsAAAAAAAAACYgTAAABAAAACgAAAAmJEwAA/////wmKEwAAAX0NAAC+CwAAAAAAAAAJixMAAAEAAAALAAAACYwTAAD/////CY0TAAABfg0AAL4LAAAAAAAAAAmOEwAAAQAAAAAAAAAJjxMAAP////8JkBMAAAF/DQAAvgsAAAAAAAAACZETAAABAAAAAQAAAAmSEwAA/////wmTEwAAAYANAAC+CwAAAAAAAAAJlBMAAAEAAAACAAAACZUTAAD/////CZYTAAABgQ0AAL4LAAAAAAAAAAmXEwAAAQAAAAMAAAAJmBMAAP////8JmRMAAAGCDQAAvgsAAAAAAAAACZoTAAABAAAABAAAAAmbEwAA/////wmcEwAAAYMNAAC+CwAAAAAAAAAJnRMAAAEAAAAFAAAACZ4TAAD/////CZ8TAAABhA0AAL4LAAAAAAAAAAmgEwAAAQAAAAYAAAAJoRMAAP////8JohMAAAGFDQAAvgsAAAAAAAAACaMTAAABAAAABwAAAAmkEwAA/////wmlEwAAAYYNAAC+CwAAAAAAAAAJphMAAAEAAAAIAAAACacTAAD/////CagTAAABhw0AAL4LAAAAAAAAAAmpEwAAAQAAAAkAAAAJqhMAAP////8JqxMAAAGIDQAAvgsAAAAAAAAACawTAAABAAAACgAAAAmtEwAA/////wmuEwAAAYkNAAC+CwAAAAAAAAAJrxMAAAEAAAALAAAACbATAAD/////CbETAAABig0AAL4LAAAAAAAAAAmyEwAAAQAAAAAAAAAJsxMAAP////8JtBMAAAGLDQAAvgsAAAAAAAAACbUTAAABAAAAAQAAAAm2EwAA/////wm3EwAAAYwNAAC+CwAAAAAAAAAJuBMAAAEAAAACAAAACbkTAAD/////CboTAAABjQ0AAL4LAAAAAAAAAAm7EwAAAQAAAAMAAAAJvBMAAP////8JvRMAAAGODQAAvgsAAAAAAAAACb4TAAABAAAABAAAAAm/EwAA/////wnAEwAAAY8NAAC+CwAAAAAAAAAJwRMAAAEAAAAFAAAACcITAAD/////CcMTAAABkA0AAL4LAAAAAAAAAAnEEwAAAQAAAAYAAAAJxRMAAP////8JxhMAAAGRDQAAvgsAAAAAAAAACccTAAABAAAABwAAAAnIEwAA/////wnJEwAAAZINAAC+CwAAAAAAAAAJyhMAAAEAAAAIAAAACcsTAAD/////CcwTAAABkw0AAL4LAAAAAAAAAAnNEwAAAQAAAAkAAAAJzhMAAP////8JzxMAAAGUDQAAvgsAAAAAAAAACdATAAABAAAACgAAAAnREwAA/////wnSEwAAAZUNAAC+CwAAAAAAAAAJ0xMAAAEAAAALAAAACdQTAAD/////CdUTAAABlg0AAL4LAAAAAAAAAAnWEwAAAQAAAAAAAAAJ1xMAAP////8J2BMAAAGXDQAAvgsAAAAAAAAACdkTAAABAAAAAQAAAAnaEwAA/////wnbEwAAAZgNAAC+CwAAAAAAAAAJ3BMAAAEAAAACAAAACd0TAAD/////Cd4TAAABmQ0AAL4LAAAAAAAAAAnfEwAAAQAAAAMAAAAJ4BMAAP////8J4RMAAAGaDQAAvgsAAAAAAAAACeITAAABAAAABAAAAAnjEwAA/////wnkEwAAAZsNAAC+CwAAAAAAAAAJ5RMAAAEAAAAFAAAACeYTAAD/////CecTAAABnA0AAL4LAAAAAAAAAAnoEwAAAQAAAAYAAAAJ6RMAAP////8J6hMAAAGdDQAAvgsAAAAAAAAACesTAAABAAAABwAAAAnsEwAA/////wntEwAAAZ4NAAC+CwAAAAAAAAAJ7hMAAAEAAAAIAAAACe8TAAD/////CfATAAABnw0AAL4LAAAAAAAAAAnxEwAAAQAAAAkAAAAJ8hMAAP////8J8xMAAAGgDQAAvgsAAAAAAAAACfQTAAABAAAACgAAAAn1EwAA/////wn2EwAAAaENAAC+CwAAAAAAAAAJ9xMAAAEAAAALAAAACfgTAAD/////CfkTAAABog0AAL4LAAAAAAAAAAn6EwAAAQAAAAAAAAAJ+xMAAP////8J/BMAAAGjDQAAvgsAAAAAAAAACf0TAAABAAAAAQAAAAn+EwAA/////wn/EwAAAaQNAAC+CwAAAAAAAAAJABQAAAEAAAACAAAACQEUAAD/////CQIUAAABpQ0AAL4LAAAAAAAAAAkDFAAAAQAAAAMAAAAJBBQAAP////8JBRQAAAGmDQAAvgsAAAAAAAAACQYUAAABAAAABAAAAAkHFAAA/////wkIFAAAAacNAAC+CwAAAAAAAAAJCRQAAAEAAAAFAAAACQoUAAD/////CQsUAAABqA0AAL4LAAAAAAAAAAkMFAAAAQAAAAYAAAAJDRQAAP////8JDhQAAAGpDQAAvgsAAAAAAAAACQ8UAAABAAAABwAAAAkQFAAA/////wkRFAAAAaoNAAC+CwAAAAAAAAAJEhQAAAEAAAAIAAAACRMUAAD/////CRQUAAABqw0AAL4LAAAAAAAAAAkVFAAAAQAAAAkAAAAJFhQAAP////8JFxQAAAGsDQAAvgsAAAAAAAAACRgUAAABAAAACgAAAAkZFAAA/////wkaFAAAAa0NAAC+CwAAAAAAAAAJGxQAAAEAAAALAAAACRwUAAD/////CR0UAAABrw0AAL4LAAAAAAAAAAkeFAAAAwAAAAAAAAAJHxQAAP////8JIBQAAAGwDQAAvgsAAAAAAAAACSEUAAADAAAAAAAAAAkiFAAA/////wkjFAAAAbENAAC+CwAAAAAAAAAJJBQAAAMAAAAAAAAACSUUAAD/////CSYUAAABsg0AAL4LAAAAAAAAAAknFAAAAwAAAAAAAAAJKBQAAP////8JKRQAAAGzDQAAvgsAAAAAAAAACSoUAAADAAAAAAAAAAkrFAAA/////wksFAAAAbQNAAC+CwAAAAAAAAAJLRQAAAMAAAAAAAAACS4UAAD/////CS8UAAAHtg0AAAABAAAABAAAAAQrQ29nbm9zLkNPQy5FbmdpbmUuUmVwb3J0RGF0YS5PcmlnaW5hbFByb21wdAYAAAAB0Ov//6X///8GMRQAAAZwcm1fTUwJMhQAAAHN6///pf///woKAczr//+l////CgoBy+v//6X///8KCgG4DQAAFgAAAAk2FAAAAQAAAAEAAAABuw0AAL4LAAAAAAAAAAk3FAAAAQAAAAAAAAAJOBQAAP////8JORQAAAG8DQAAvgsAAAAAAAAACToUAAAHAAAAAQAAAAk7FAAA/////wk8FAAAAb0NAAC+CwAAAAAAAAAJPRQAAAEAAAAIAAAACT4UAAD/////CT8UAAABvg0AAL4LAAAAAAAAAAlAFAAABwAAAAkAAAAJQRQAAP////8JQhQAAAHADQAAvgsAAAAAAAAACUMUAAABAAAAAAAAAAlEFAAA/////wlFFAAAAcENAAC+CwAAAAAAAAAJRhQAAAcAAAABAAAACUcUAAD/////CUgUAAABwg0AAL4LAAAAAAAAAAlJFAAAAQAAAAgAAAAJShQAAP////8JSxQAAAHDDQAAvgsAAAAAAAAACUwUAAAHAAAACQAAAAlNFAAA/////wlOFAAAAccNAAC+CwAAAAAAAAAJTxQAAAEAAAAAAAAACVAUAAD/////CVEUAAAByA0AAL4LAAAAAAAAAAlSFAAABwAAAAEAAAAJUxQAAP////8JVBQAAAHJDQAAvgsAAAAAAAAACVUUAAABAAAACAAAAAlWFAAA/////wlXFAAAAcoNAAC+CwAAAAAAAAAJWBQAAAcAAAAJAAAACVkUAAD/////CVoUAAABzQ0AAL4LAAAAAAAAAAlbFAAAAQAAAAAAAAAJXBQAAP////8JXRQAAAHODQAAvgsAAAAAAAAACV4UAAABAAAAAQAAAAlfFAAA/////wlgFAAAAc8NAAC+CwAAAAAAAAAJYRQAAAEAAAACAAAACWIUAAD/////CWMUAAAB0A0AAL4LAAAAAAAAAAlkFAAAAQAAAAMAAAAJZRQAAP////8JZhQAAAHRDQAAvgsAAAAAAAAACWcUAAABAAAABAAAAAloFAAA/////wlpFAAAAdINAAC+CwAAAAAAAAAJahQAAAEAAAAFAAAACWsUAAD/////CWwUAAAB0w0AAL4LAAAAAAAAAAltFAAAAQAAAAYAAAAJbhQAAP////8JbxQAAAHUDQAAvgsAAAAAAAAACXAUAAABAAAABwAAAAlxFAAA/////wlyFAAAAdUNAAC+CwAAAAAAAAAJcxQAAAEAAAAIAAAACXQUAAD/////CXUUAAAB1g0AAL4LAAAAAAAAAAl2FAAAAQAAAAkAAAAJdxQAAP////8JeBQAAAHXDQAAvgsAAAAAAAAACXkUAAABAAAACgAAAAl6FAAA/////wl7FAAAAdgNAAC+CwAAAAAAAAAJfBQAAAEAAAALAAAACX0UAAD/////CX4UAAAB2Q0AAL4LAAAAAAAAAAl/FAAAAQAAAAwAAAAJgBQAAP////8JgRQAAAHcDQAAvgsAAAAAAAAACYIUAAABAAAAAAAAAAmDFAAA/////wmEFAAAAd0NAAC+CwAAAAAAAAAJhRQAAAEAAAABAAAACYYUAAD/////CYcUAAAB3g0AAL4LAAAAAAAAAAmIFAAAAQAAAAIAAAAJiRQAAP////8JihQAAAHfDQAAvgsAAAAAAAAACYsUAAABAAAAAwAAAAmMFAAA/////wmNFAAAAeANAAC+CwAAAAAAAAAJjhQAAAEAAAAEAAAACY8UAAD/////CZAUAAAB4Q0AAL4LAAAAAAAAAAmRFAAAAQAAAAUAAAAJkhQAAP////8JkxQAAAHiDQAAvgsAAAAAAAAACZQUAAABAAAABgAAAAmVFAAA/////wmWFAAAAeMNAAC+CwAAAAAAAAAJlxQAAAEAAAAHAAAACZgUAAD/////CZkUAAAB5A0AAL4LAAAAAAAAAAmaFAAAAQAAAAgAAAAJmxQAAP////8JnBQAAAHlDQAAvgsAAAAAAAAACZ0UAAABAAAACQAAAAmeFAAA/////wmfFAAAAeYNAAC+CwAAAAAAAAAJoBQAAAEAAAAKAAAACaEUAAD/////CaIUAAAB5w0AAL4LAAAAAAAAAAmjFAAAAQAAAAsAAAAJpBQAAP////8JpRQAAAHoDQAAvgsAAAAAAAAACaYUAAABAAAADAAAAAmnFAAA/////wmoFAAAAesNAAC+CwAAAAAAAAAJqRQAAAEAAAAAAAAACaoUAAD/////CasUAAAB7A0AAL4LAAAAAAAAAAmsFAAAAQAAAAEAAAAJrRQAAP////8JrhQAAAHtDQAAvgsAAAAAAAAACa8UAAABAAAAAgAAAAmwFAAA/////wmxFAAAAe4NAAC+CwAAAAAAAAAJshQAAAEAAAADAAAACbMUAAD/////CbQUAAAB7w0AAL4LAAAAAAAAAAm1FAAAAQAAAAQAAAAJthQAAP////8JtxQAAAHwDQAAvgsAAAAAAAAACbgUAAABAAAABQAAAAm5FAAA/////wm6FAAAAfENAAC+CwAAAAAAAAAJuxQAAAEAAAAGAAAACbwUAAD/////Cb0UAAAB8g0AAL4LAAAAAAAAAAm+FAAAAQAAAAcAAAAJvxQAAP////8JwBQAAAHzDQAAvgsAAAAAAAAACcEUAAABAAAACAAAAAnCFAAA/////wnDFAAAAfQNAAC+CwAAAAAAAAAJxBQAAAEAAAAJAAAACcUUAAD/////CcYUAAAB9Q0AAL4LAAAAAAAAAAnHFAAAAQAAAAoAAAAJyBQAAP////8JyRQAAAH2DQAAvgsAAAAAAAAACcoUAAABAAAACwAAAAnLFAAA/////wnMFAAAAfcNAAC+CwAAAAAAAAAJzRQAAAEAAAAMAAAACc4UAAD/////Cc8UAAAB+g0AAL4LAAAAAAAAAAnQFAAAAQAAAAAAAAAJ0RQAAP////8J0hQAAAH7DQAAvgsAAAAAAAAACdMUAAABAAAAAQAAAAnUFAAA/////wnVFAAAAfwNAAC+CwAAAAAAAAAJ1hQAAAEAAAACAAAACdcUAAD/////CdgUAAAB/Q0AAL4LAAAAAAAAAAnZFAAAAQAAAAMAAAAJ2hQAAP////8J2xQAAAH+DQAAvgsAAAAAAAAACdwUAAABAAAABAAAAAndFAAA/////wneFAAAAf8NAAC+CwAAAAAAAAAJ3xQAAAEAAAAFAAAACeAUAAD/////CeEUAAABAA4AAL4LAAAAAAAAAAniFAAAAQAAAAYAAAAJ4xQAAP////8J5BQAAAEBDgAAvgsAAAAAAAAACeUUAAABAAAABwAAAAnmFAAA/////wnnFAAAAQIOAAC+CwAAAAAAAAAJ6BQAAAEAAAAIAAAACekUAAD/////CeoUAAABAw4AAL4LAAAAAAAAAAnrFAAAAQAAAAkAAAAJ7BQAAP////8J7RQAAAEEDgAAvgsAAAAAAAAACe4UAAABAAAACgAAAAnvFAAA/////wnwFAAAAQUOAAC+CwAAAAAAAAAJ8RQAAAEAAAALAAAACfIUAAD/////CfMUAAABBg4AAL4LAAAAAAAAAAn0FAAAAQAAAAwAAAAJ9RQAAP////8J9hQAAAEJDgAAvgsAAAAAAAAACfcUAAABAAAAAAAAAAn4FAAA/////wn5FAAAAQoOAAC+CwAAAAAAAAAJ+hQAAAEAAAABAAAACfsUAAD/////CfwUAAABCw4AAL4LAAAAAAAAAAn9FAAAAQAAAAIAAAAJ/hQAAP////8J/xQAAAEMDgAAvgsAAAAAAAAACQAVAAABAAAAAwAAAAkBFQAA/////wkCFQAAAQ0OAAC+CwAAAAAAAAAJAxUAAAEAAAAEAAAACQQVAAD/////CQUVAAABDg4AAL4LAAAAAAAAAAkGFQAAAQAAAAUAAAAJBxUAAP////8JCBUAAAEPDgAAvgsAAAAAAAAACQkVAAABAAAABgAAAAkKFQAA/////wkLFQAAARAOAAC+CwAAAAAAAAAJDBUAAAEAAAAHAAAACQ0VAAD/////CQ4VAAABEQ4AAL4LAAAAAAAAAAkPFQAAAQAAAAgAAAAJEBUAAP////8JERUAAAESDgAAvgsAAAAAAAAACRIVAAABAAAACQAAAAkTFQAA/////wkUFQAAARMOAAC+CwAAAAAAAAAJFRUAAAEAAAAKAAAACRYVAAD/////CRcVAAABFA4AAL4LAAAAAAAAAAkYFQAAAQAAAAsAAAAJGRUAAP////8JGhUAAAEVDgAAvgsAAAAAAAAACRsVAAABAAAADAAAAAkcFQAA/////wkdFQAAARgOAAC+CwAAAAAAAAAJHhUAAAEAAAAAAAAACR8VAAD/////CSAVAAABGQ4AAL4LAAAAAAAAAAkhFQAAAQAAAAEAAAAJIhUAAP////8JIxUAAAEaDgAAvgsAAAAAAAAACSQVAAABAAAAAgAAAAklFQAA/////wkmFQAAARsOAAC+CwAAAAAAAAAJJxUAAAEAAAADAAAACSgVAAD/////CSkVAAABHA4AAL4LAAAAAAAAAAkqFQAAAQAAAAQAAAAJKxUAAP////8JLBUAAAEdDgAAvgsAAAAAAAAACS0VAAABAAAABQAAAAkuFQAA/////wkvFQAAAR4OAAC+CwAAAAAAAAAJMBUAAAEAAAAGAAAACTEVAAD/////CTIVAAABHw4AAL4LAAAAAAAAAAkzFQAAAQAAAAcAAAAJNBUAAP////8JNRUAAAEgDgAAvgsAAAAAAAAACTYVAAABAAAACAAAAAk3FQAA/////wk4FQAAASEOAAC+CwAAAAAAAAAJORUAAAEAAAAJAAAACToVAAD/////CTsVAAABIg4AAL4LAAAAAAAAAAk8FQAAAQAAAAoAAAAJPRUAAP////8JPhUAAAEjDgAAvgsAAAAAAAAACT8VAAABAAAACwAAAAlAFQAA/////wlBFQAAASQOAAC+CwAAAAAAAAAJQhUAAAEAAAAMAAAACUMVAAD/////CUQVAAABJw4AAL4LAAAAAAAAAAlFFQAAAQAAAAAAAAAJRhUAAP////8JRxUAAAEoDgAAvgsAAAAAAAAACUgVAAABAAAAAQAAAAlJFQAA/////wlKFQAAASkOAAC+CwAAAAAAAAAJSxUAAAEAAAACAAAACUwVAAD/////CU0VAAABKg4AAL4LAAAAAAAAAAlOFQAAAQAAAAMAAAAJTxUAAP////8JUBUAAAErDgAAvgsAAAAAAAAACVEVAAABAAAABAAAAAlSFQAA/////wlTFQAAASwOAAC+CwAAAAAAAAAJVBUAAAEAAAAFAAAACVUVAAD/////CVYVAAABLQ4AAL4LAAAAAAAAAAlXFQAAAQAAAAYAAAAJWBUAAP////8JWRUAAAEuDgAAvgsAAAAAAAAACVoVAAABAAAABwAAAAlbFQAA/////wlcFQAAAS8OAAC+CwAAAAAAAAAJXRUAAAEAAAAIAAAACV4VAAD/////CV8VAAABMA4AAL4LAAAAAAAAAAlgFQAAAQAAAAkAAAAJYRUAAP////8JYhUAAAExDgAAvgsAAAAAAAAACWMVAAABAAAACgAAAAlkFQAA/////wllFQAAATIOAAC+CwAAAAAAAAAJZhUAAAEAAAALAAAACWcVAAD/////CWgVAAABMw4AAL4LAAAAAAAAAAlpFQAAAQAAAAwAAAAJahUAAP////8JaxUAAAE2DgAAvgsAAAAAAAAACWwVAAABAAAAAAAAAAltFQAA/////wluFQAAATcOAAC+CwAAAAAAAAAJbxUAAAEAAAABAAAACXAVAAD/////CXEVAAABOA4AAL4LAAAAAAAAAAlyFQAAAQAAAAIAAAAJcxUAAP////8JdBUAAAE5DgAAvgsAAAAAAAAACXUVAAABAAAAAwAAAAl2FQAA/////wl3FQAAAToOAAC+CwAAAAAAAAAJeBUAAAEAAAAEAAAACXkVAAD/////CXoVAAABOw4AAL4LAAAAAAAAAAl7FQAAAQAAAAUAAAAJfBUAAP////8JfRUAAAE8DgAAvgsAAAAAAAAACX4VAAABAAAABgAAAAl/FQAA/////wmAFQAAAT0OAAC+CwAAAAAAAAAJgRUAAAEAAAAHAAAACYIVAAD/////CYMVAAABPg4AAL4LAAAAAAAAAAmEFQAAAQAAAAgAAAAJhRUAAP////8JhhUAAAE/DgAAvgsAAAAAAAAACYcVAAABAAAACQAAAAmIFQAA/////wmJFQAAAUAOAAC+CwAAAAAAAAAJihUAAAEAAAAKAAAACYsVAAD/////CYwVAAABQQ4AAL4LAAAAAAAAAAmNFQAAAQAAAAsAAAAJjhUAAP////8JjxUAAAFCDgAAvgsAAAAAAAAACZAVAAABAAAADAAAAAmRFQAA/////wmSFQAAAUUOAAC+CwAAAAAAAAAJkxUAAAEAAAAAAAAACZQVAAD/////CZUVAAABRg4AAL4LAAAAAAAAAAmWFQAAAQAAAAEAAAAJlxUAAP////8JmBUAAAFHDgAAvgsAAAAAAAAACZkVAAABAAAAAgAAAAmaFQAA/////wmbFQAAAUgOAAC+CwAAAAAAAAAJnBUAAAEAAAADAAAACZ0VAAD/////CZ4VAAABSQ4AAL4LAAAAAAAAAAmfFQAAAQAAAAQAAAAJoBUAAP////8JoRUAAAFKDgAAvgsAAAAAAAAACaIVAAABAAAABQAAAAmjFQAA/////wmkFQAAAUsOAAC+CwAAAAAAAAAJpRUAAAEAAAAGAAAACaYVAAD/////CacVAAABTA4AAL4LAAAAAAAAAAmoFQAAAQAAAAcAAAAJqRUAAP////8JqhUAAAFNDgAAvgsAAAAAAAAACasVAAABAAAACAAAAAmsFQAA/////wmtFQAAAU4OAAC+CwAAAAAAAAAJrhUAAAEAAAAJAAAACa8VAAD/////CbAVAAABTw4AAL4LAAAAAAAAAAmxFQAAAQAAAAoAAAAJshUAAP////8JsxUAAAFQDgAAvgsAAAAAAAAACbQVAAABAAAACwAAAAm1FQAA/////wm2FQAAAVEOAAC+CwAAAAAAAAAJtxUAAAEAAAAMAAAACbgVAAD/////CbkVAAAFUg4AACVDb2dub3MuQ09DLkRhdGFTb3VyY2UuUmVwb3J0RGF0YS5DZWxsCgAAAAttX0NlbGxQYXJ0cwdtX1ZhbHVlDG1fRm9ybXRWYWx1ZQltX2NvbHNwYW4SbV9jb2xzcGFuc3BlY2lmaWVkCW1fcm93c3BhbhJtX3Jvd3NwYW5zcGVjaWZpZWQHbV9zdHlsZQptX2hhc0ltYWdlCm1faW1hZ2V1cmwEAQEAAAAABgABK0NvZ25vcy5DT0MuRGF0YVNvdXJjZS5SZXBvcnREYXRhLkNlbGxQYXJ0W10GAAAACAEIAQEGAAAACboVAAAJCQAAAAkJAAAAAAAAAAAAAAAAAAlTDgAAAAkJAAAAEVMOAAABAAAABr4VAAACUzcBVA4AABYAAAAJvAoAAAAAAAAAAAAAAVUOAABSDgAACcAVAAAJCQAAAAkJAAAAAAAAAAAAAAAAAAlWDgAAAAkJAAAAEVYOAAABAAAABsQVAAACUzgBVw4AABYAAAAJvAoAAAAAAAAAAAAAAVgOAABSDgAACcYVAAAJCQAAAAkJAAAAAAAAAAAAAAAAAAlZDgAAAAkJAAAAEVkOAAABAAAABsoVAAACUzgBWg4AABYAAAAJvAoAAAAAAAAAAAAAAVsOAABSDgAACcwVAAAJCQAAAAkJAAAAAAAAAAAAAAAAAAlcDgAAAAkJAAAAEVwOAAABAAAABtAVAAACUzgBXQ4AABYAAAAJvAoAAAAAAAAAAAAAAV4OAABSDgAACdIVAAAJCQAAAAkJAAAAAAAAAAAAAAAAAAlfDgAAAAkJAAAAEV8OAAABAAAABtYVAAACUzgBYA4AABYAAAAJvAoAAAAAAAAAAAAAAWEOAABSDgAACdgVAAAJCQAAAAkJAAAAAAAAAAAAAAAAAAliDgAAAAkJAAAAEWIOAAABAAAABtwVAAACUzgBYw4AABYAAAAJvAoAAAAAAAAAAAAAAWQOAABSDgAACd4VAAAJCQAAAAkJAAAAAAAAAAAAAAAAAAllDgAAAAkJAAAAEWUOAAABAAAABuIVAAACUzgBZg4AABYAAAAJvAoAAAAAAAAAAAAAAWcOAABSDgAACeQVAAAJCQAAAAkJAAAAAAAAAAAAAAAAAAloDgAAAAkJAAAAEWgOAAABAAAABugVAAACUzgBaQ4AABYAAAAJvAoAAAAAAAAAAAAAAWoOAABSDgAACeoVAAAJCQAAAAkJAAAAAAAAAAAAAAAAAAlrDgAAAAkJAAAAEWsOAAABAAAABu4VAAACUzgBbA4AABYAAAAJvAoAAAAAAAAAAAAAAW0OAABSDgAACfAVAAAJCQAAAAkJAAAAAAAAAAAAAAAAAAluDgAAAAkJAAAAEW4OAAABAAAABvQVAAACUzgBbw4AABYAAAAJvAoAAAAAAAAAAAAAAXAOAABSDgAACfYVAAAJCQAAAAkJAAAAAAAAAAAAAAAAAAlxDgAAAAkJAAAAEXEOAAABAAAABvoVAAACUzgBcg4AABYAAAAJvAoAAAAAAAAAAAAAAXMOAABSDgAACfwVAAAJCQAAAAkJAAAAAAAAAAAAAAAAAAl0DgAAAAkJAAAAEXQOAAABAAAABgAWAAACUzgBdQ4AABYAAAAJvAoAAAAAAAAAAAAAAXYOAABSDgAACQIWAAAJCQAAAAkJAAAAAAAAAAAAAAAAAAl3DgAAAAkJAAAAEXcOAAABAAAABgYWAAACUzgBeA4AABYAAAAJvAoAAAAAAAAAAAAAEXsOAAABAAAABggWAAAJVGVzdF9QUFRYEH8OAAAEAAAACQkWAAANAwGADgAAUg4AAAkKFgAACQkAAAAJCQAAAAAAAAAAAAAAAAAJgQ4AAAAJCQAAABGBDgAAAQAAAAYOFgAAAlM3AYIOAAAWAAAACbwKAAAAAAAAAAAAAAGDDgAAUg4AAAkQFgAACQkAAAAJCQAAAAAAAAAAAAAAAAAJhA4AAAAJCQAAABGEDgAAAQAAAAYUFgAAAlM4AYUOAAAWAAAACbwKAAAAAAAAAAAAAAGGDgAAUg4AAAkWFgAACQkAAAAJCQAAAAAAAAAAAAAAAAAJhw4AAAAJCQAAABGHDgAAAQAAAAYaFgAAAlM4AYgOAAAWAAAACbwKAAAAAAAAAAAAAAGJDgAAUg4AAAkcFgAACQkAAAAJCQAAAAAAAAAAAAAAAAAJig4AAAAJCQAAABGKDgAAAQAAAAYgFgAAAlM4AYsOAAAWAAAACbwKAAAAAAAAAAAAAAGMDgAAUg4AAAkiFgAACQkAAAAJCQAAAAAAAAAAAAAAAAAJjQ4AAAAJCQAAABGNDgAAAQAAAAYmFgAAAlM4AY4OAAAWAAAACbwKAAAAAAAAAAAAAAGPDgAAUg4AAAkoFgAACQkAAAAJCQAAAAAAAAAAAAAAAAAJkA4AAAAJCQAAABGQDgAAAQAAAAYsFgAAAlM4AZEOAAAWAAAACbwKAAAAAAAAAAAAAAGSDgAAUg4AAAkuFgAACQkAAAAJCQAAAAAAAAAAAAAAAAAJkw4AAAAJCQAAABGTDgAAAQAAAAYyFgAAAlM4AZQOAAAWAAAACbwKAAAAAAAAAAAAAAGVDgAAUg4AAAk0FgAACQkAAAAJCQAAAAAAAAAAAAAAAAAJlg4AAAAJCQAAABGWDgAAAQAAAAY4FgAAAlM4AZcOAAAWAAAACbwKAAAAAAAAAAAAAAGYDgAAUg4AAAk6FgAACQkAAAAJCQAAAAAAAAAAAAAAAAAJmQ4AAAAJCQAAABGZDgAAAQAAAAY+FgAAAlM4AZoOAAAWAAAACbwKAAAAAAAAAAAAAAGbDgAAUg4AAAlAFgAACQkAAAAJCQAAAAAAAAAAAAAAAAAJnA4AAAAJCQAAABGcDgAAAQAAAAZEFgAAAlM4AZ0OAAAWAAAACbwKAAAAAAAAAAAAAAGeDgAAUg4AAAlGFgAACQkAAAAJCQAAAAAAAAAAAAAAAAAJnw4AAAAJCQAAABGfDgAAAQAAAAZKFgAAAlM4AaAOAAAWAAAACbwKAAAAAAAAAAAAAAGhDgAAUg4AAAlMFgAACQkAAAAJCQAAAAAAAAAAAAAAAAAJog4AAAAJCQAAABGiDgAAAQAAAAZQFgAAAlM4AaMOAAAWAAAACbwKAAAAAAAAAAAAAAGkDgAAUg4AAAlSFgAACQkAAAAJCQAAAAAAAAAAAAAAAAAJpQ4AAAAJCQAAABGlDgAAAQAAAAZWFgAAAlM4AaYOAAAWAAAACbwKAAAAAAAAAAAAABGpDgAAAQAAAAZYFgAACVRlc3RfUFBUWBCtDgAABAAAAAlZFgAADQMBrg4AAFIOAAAJWhYAAAkJAAAACQkAAAAAAAAAAAAAAAAACa8OAAAACQkAAAARrw4AAAEAAAAGXhYAAAJTNwGwDgAAFgAAAAm8CgAAAAAAAAAAAAABsQ4AAFIOAAAJYBYAAAkJAAAACQkAAAAAAAAAAAAAAAAACbIOAAAACQkAAAARsg4AAAEAAAAGZBYAAAJTOAGzDgAAFgAAAAm8CgAAAAAAAAAAAAABtA4AAFIOAAAJZhYAAAkJAAAACQkAAAAAAAAAAAAAAAAACbUOAAAACQkAAAARtQ4AAAEAAAAGahYAAAJTOAG2DgAAFgAAAAm8CgAAAAAAAAAAAAABtw4AAFIOAAAJbBYAAAkJAAAACQkAAAAAAAAAAAAAAAAACbgOAAAACQkAAAARuA4AAAEAAAAGcBYAAAJTOAG5DgAAFgAAAAm8CgAAAAAAAAAAAAABug4AAFIOAAAJchYAAAkJAAAACQkAAAAAAAAAAAAAAAAACbsOAAAACQkAAAARuw4AAAEAAAAGdhYAAAJTOAG8DgAAFgAAAAm8CgAAAAAAAAAAAAABvQ4AAFIOAAAJeBYAAAkJAAAACQkAAAAAAAAAAAAAAAAACb4OAAAACQkAAAARvg4AAAEAAAAGfBYAAAJTOAG/DgAAFgAAAAm8CgAAAAAAAAAAAAABwA4AAFIOAAAJfhYAAAkJAAAACQkAAAAAAAAAAAAAAAAACcEOAAAACQkAAAARwQ4AAAEAAAAGghYAAAJTOAHCDgAAFgAAAAm8CgAAAAAAAAAAAAABww4AAFIOAAAJhBYAAAkJAAAACQkAAAAAAAAAAAAAAAAACcQOAAAACQkAAAARxA4AAAEAAAAGiBYAAAJTOAHFDgAAFgAAAAm8CgAAAAAAAAAAAAABxg4AAFIOAAAJihYAAAkJAAAACQkAAAAAAAAAAAAAAAAACccOAAAACQkAAAARxw4AAAEAAAAGjhYAAAJTOAHIDgAAFgAAAAm8CgAAAAAAAAAAAAAByQ4AAFIOAAAJkBYAAAkJAAAACQkAAAAAAAAAAAAAAAAACcoOAAAACQkAAAARyg4AAAEAAAAGlBYAAAJTOAHLDgAAFgAAAAm8CgAAAAAAAAAAAAABzA4AAFIOAAAJlhYAAAkJAAAACQkAAAAAAAAAAAAAAAAACc0OAAAACQkAAAARzQ4AAAEAAAAGmhYAAAJTOAHODgAAFgAAAAm8CgAAAAAAAAAAAAABzw4AAFIOAAAJnBYAAAkJAAAACQkAAAAAAAAAAAAAAAAACdAOAAAACQkAAAAR0A4AAAEAAAAGoBYAAAJTOAHRDgAAFgAAAAm8CgAAAAAAAAAAAAAB0g4AAFIOAAAJohYAAAkJAAAACQkAAAAAAAAAAAAAAAAACdMOAAAACQkAAAAR0w4AAAEAAAAGphYAAAJTOAHUDgAAFgAAAAm8CgAAAAAAAAAAAAAB1Q4AAFIOAAAJqBYAAAkJAAAACQkAAAAAAAAAAAAAAAAACdYOAAAACQkAAAAR1g4AAAEAAAAGrBYAAAJTNwHXDgAAFgAAAAm8CgAAAAAAAAAAAAAB2A4AAFIOAAAJrhYAAAkJAAAACQkAAAAAAAAAAAAAAAAACdkOAAAACQkAAAAR2Q4AAAEAAAAGshYAAAJTOAHaDgAAFgAAAAm8CgAAAAAAAAAAAAAB2w4AAFIOAAAJtBYAAAkJAAAACQkAAAAAAAAAAAAAAAAACdwOAAAACQkAAAAR3A4AAAEAAAAGuBYAAAJTOAHdDgAAFgAAAAm8CgAAAAAAAAAAAAAB3g4AAFIOAAAJuhYAAAkJAAAACQkAAAAAAAAAAAAAAAAACd8OAAAACQkAAAAR3w4AAAEAAAAGvhYAAAJTOAHgDgAAFgAAAAm8CgAAAAAAAAAAAAAB4Q4AAFIOAAAJwBYAAAkJAAAACQkAAAAAAAAAAAAAAAAACeIOAAAACQkAAAAR4g4AAAEAAAAGxBYAAAJTOAHjDgAAFgAAAAm8CgAAAAAAAAAAAAAB5A4AAFIOAAAJxhYAAAkJAAAACQkAAAAAAAAAAAAAAAAACeUOAAAACQkAAAAR5Q4AAAEAAAAGyhYAAAJTOAHmDgAAFgAAAAm8CgAAAAAAAAAAAAAB5w4AAFIOAAAJzBYAAAkJAAAACQkAAAAAAAAAAAAAAAAACegOAAAACQkAAAAR6A4AAAEAAAAG0BYAAAJTOAHpDgAAFgAAAAm8CgAAAAAAAAAAAAAB6g4AAFIOAAAJ0hYAAAkJAAAACQkAAAAAAAAAAAAAAAAACesOAAAACQkAAAAR6w4AAAEAAAAG1hYAAAJTOAHsDgAAFgAAAAm8CgAAAAAAAAAAAAAB7Q4AAFIOAAAJ2BYAAAkJAAAACQkAAAAAAAAAAAAAAAAACe4OAAAACQkAAAAR7g4AAAEAAAAG3BYAAAJTOAHvDgAAFgAAAAm8CgAAAAAAAAAAAAAB8A4AAFIOAAAJ3hYAAAkJAAAACQkAAAAAAAAAAAAAAAAACfEOAAAACQkAAAAR8Q4AAAEAAAAG4hYAAAJTOAHyDgAAFgAAAAm8CgAAAAAAAAAAAAAB8w4AAFIOAAAJ5BYAAAkJAAAACQkAAAAAAAAAAAAAAAAACfQOAAAACQkAAAAR9A4AAAEAAAAG6BYAAAJTOAH1DgAAFgAAAAm8CgAAAAAAAAAAAAAB9g4AAFIOAAAJ6hYAAAkJAAAACQkAAAAAAAAAAAAAAAAACfcOAAAACQkAAAAR9w4AAAEAAAAG7hYAAAJTOAH4DgAAFgAAAAm8CgAAAAAAAAAAAAAB+Q4AAFIOAAAJ8BYAAAkJAAAACQkAAAAAAAAAAAAAAAAACfoOAAAACQkAAAAR+g4AAAEAAAAG9BYAAAJTOAH7DgAAFgAAAAm8CgAAAAAAAAAAAAAB/A4AAFIOAAAJ9hYAAAkJAAAACQkAAAAAAAAAAAAAAAAACf0OAAAACQkAAAAR/Q4AAAEAAAAG+hYAAAJTNwH+DgAAFgAAAAm8CgAAAAAAAAAAAAAB/w4AAFIOAAAJ/BYAAAkJAAAACQkAAAAAAAAAAAAAAAAACQAPAAAACQkAAAARAA8AAAEAAAAGABcAAAJTOAEBDwAAFgAAAAm8CgAAAAAAAAAAAAABAg8AAFIOAAAJAhcAAAkJAAAACQkAAAAAAAAAAAAAAAAACQMPAAAACQkAAAARAw8AAAEAAAAGBhcAAAJTOAEEDwAAFgAAAAm8CgAAAAAAAAAAAAABBQ8AAFIOAAAJCBcAAAkJAAAACQkAAAAAAAAAAAAAAAAACQYPAAAACQkAAAARBg8AAAEAAAAGDBcAAAJTOAEHDwAAFgAAAAm8CgAAAAAAAAAAAAABCA8AAFIOAAAJDhcAAAkJAAAACQkAAAAAAAAAAAAAAAAACQkPAAAACQkAAAARCQ8AAAEAAAAGEhcAAAJTOAEKDwAAFgAAAAm8CgAAAAAAAAAAAAABCw8AAFIOAAAJFBcAAAkJAAAACQkAAAAAAAAAAAAAAAAACQwPAAAACQkAAAARDA8AAAEAAAAGGBcAAAJTOAENDwAAFgAAAAm8CgAAAAAAAAAAAAABDg8AAFIOAAAJGhcAAAkJAAAACQkAAAAAAAAAAAAAAAAACQ8PAAAACQkAAAARDw8AAAEAAAAGHhcAAAJTOAEQDwAAFgAAAAm8CgAAAAAAAAAAAAABEQ8AAFIOAAAJIBcAAAkJAAAACQkAAAAAAAAAAAAAAAAACRIPAAAACQkAAAAREg8AAAEAAAAGJBcAAAJTOAETDwAAFgAAAAm8CgAAAAAAAAAAAAABFA8AAFIOAAAJJhcAAAkJAAAACQkAAAAAAAAAAAAAAAAACRUPAAAACQkAAAARFQ8AAAEAAAAGKhcAAAJTOAEWDwAAFgAAAAm8CgAAAAAAAAAAAAABFw8AAFIOAAAJLBcAAAkJAAAACQkAAAAAAAAAAAAAAAAACRgPAAAACQkAAAARGA8AAAEAAAAGMBcAAAJTOAEZDwAAFgAAAAm8CgAAAAAAAAAAAAABGg8AAFIOAAAJMhcAAAkJAAAACQkAAAAAAAAAAAAAAAAACRsPAAAACQkAAAARGw8AAAEAAAAGNhcAAAJTOAEcDwAAFgAAAAm8CgAAAAAAAAAAAAABHQ8AAFIOAAAJOBcAAAkJAAAACQkAAAAAAAAAAAAAAAAACR4PAAAACQkAAAARHg8AAAEAAAAGPBcAAAJTOAEfDwAAFgAAAAm8CgAAAAAAAAAAAAABIA8AAFIOAAAJPhcAAAkJAAAACQkAAAAAAAAAAAAAAAAACSEPAAAACQkAAAARIQ8AAAEAAAAGQhcAAAJTOAEiDwAAFgAAAAm8CgAAAAAAAAAAAAABIw8AAFIOAAAJRBcAAAkJAAAACQkAAAAAAAAAAAAAAAAACSQPAAAACQkAAAARJA8AAAEAAAAGSBcAAAJTNwElDwAAFgAAAAm8CgAAAAAAAAAAAAABJg8AAFIOAAAJShcAAAkJAAAACQkAAAAAAAAAAAAAAAAACScPAAAACQkAAAARJw8AAAEAAAAGThcAAAJTOAEoDwAAFgAAAAm8CgAAAAAAAAAAAAABKQ8AAFIOAAAJUBcAAAkJAAAACQkAAAAAAAAAAAAAAAAACSoPAAAACQkAAAARKg8AAAEAAAAGVBcAAAJTOAErDwAAFgAAAAm8CgAAAAAAAAAAAAABLA8AAFIOAAAJVhcAAAkJAAAACQkAAAAAAAAAAAAAAAAACS0PAAAACQkAAAARLQ8AAAEAAAAGWhcAAAJTOAEuDwAAFgAAAAm8CgAAAAAAAAAAAAABLw8AAFIOAAAJXBcAAAkJAAAACQkAAAAAAAAAAAAAAAAACTAPAAAACQkAAAARMA8AAAEAAAAGYBcAAAJTOAExDwAAFgAAAAm8CgAAAAAAAAAAAAABMg8AAFIOAAAJYhcAAAkJAAAACQkAAAAAAAAAAAAAAAAACTMPAAAACQkAAAARMw8AAAEAAAAGZhcAAAJTOAE0DwAAFgAAAAm8CgAAAAAAAAAAAAABNQ8AAFIOAAAJaBcAAAkJAAAACQkAAAAAAAAAAAAAAAAACTYPAAAACQkAAAARNg8AAAEAAAAGbBcAAAJTOAE3DwAAFgAAAAm8CgAAAAAAAAAAAAABOA8AAFIOAAAJbhcAAAkJAAAACQkAAAAAAAAAAAAAAAAACTkPAAAACQkAAAAROQ8AAAEAAAAGchcAAAJTOAE6DwAAFgAAAAm8CgAAAAAAAAAAAAABOw8AAFIOAAAJdBcAAAkJAAAACQkAAAAAAAAAAAAAAAAACTwPAAAACQkAAAARPA8AAAEAAAAGeBcAAAJTOAE9DwAAFgAAAAm8CgAAAAAAAAAAAAABPg8AAFIOAAAJehcAAAkJAAAACQkAAAAAAAAAAAAAAAAACT8PAAAACQkAAAARPw8AAAEAAAAGfhcAAAJTOAFADwAAFgAAAAm8CgAAAAAAAAAAAAABQQ8AAFIOAAAJgBcAAAkJAAAACQkAAAAAAAAAAAAAAAAACUIPAAAACQkAAAARQg8AAAEAAAAGhBcAAAJTOAFDDwAAFgAAAAm8CgAAAAAAAAAAAAABRA8AAFIOAAAJhhcAAAkJAAAACQkAAAAAAAAAAAAAAAAACUUPAAAACQkAAAARRQ8AAAEAAAAGihcAAAJTOAFGDwAAFgAAAAm8CgAAAAAAAAAAAAABRw8AAFIOAAAJjBcAAAkJAAAACQkAAAAAAAAAAAAAAAAACUgPAAAACQkAAAARSA8AAAEAAAAGkBcAAAJTOAFJDwAAFgAAAAm8CgAAAAAAAAAAAAABSg8AAFIOAAAJkhcAAAkJAAAACQkAAAAAAAAAAAAAAAAACUsPAAAACQkAAAARSw8AAAEAAAAGlhcAAAJTNwFMDwAAFgAAAAmXFwAAAAAAAAAAAAABTQ8AAFIOAAAJmBcAAAkJAAAACQkAAAAAAAAAAAAAAAAACU4PAAAACQkAAAARTg8AAAEAAAAGnBcAAAJTOAFPDwAAFgAAAAmXFwAAAAAAAAAAAAABUA8AAFIOAAAJnhcAAAkJAAAACQkAAAAAAAAAAAAAAAAACVEPAAAACQkAAAARUQ8AAAEAAAAGohcAAAJTOAFSDwAAFgAAAAmXFwAAAAAAAAAAAAABUw8AAFIOAAAJpBcAAAkJAAAACQkAAAAAAAAAAAAAAAAACVQPAAAACQkAAAARVA8AAAEAAAAGqBcAAAJTOAFVDwAAFgAAAAmXFwAAAAAAAAAAAAABVg8AAFIOAAAJqhcAAAkJAAAACQkAAAAAAAAAAAAAAAAACVcPAAAACQkAAAARVw8AAAEAAAAGrhcAAAJTOAFYDwAAFgAAAAmXFwAAAAAAAAAAAAABWQ8AAFIOAAAJsBcAAAkJAAAACQkAAAAAAAAAAAAAAAAACVoPAAAACQkAAAARWg8AAAEAAAAGtBcAAAJTOAFbDwAAFgAAAAmXFwAAAAAAAAAAAAABXA8AAFIOAAAJthcAAAkJAAAACQkAAAAAAAAAAAAAAAAACV0PAAAACQkAAAARXQ8AAAEAAAAGuhcAAAJTOAFeDwAAFgAAAAmXFwAAAAAAAAAAAAABXw8AAFIOAAAJvBcAAAkJAAAACQkAAAAAAAAAAAAAAAAACWAPAAAACQkAAAARYA8AAAEAAAAGwBcAAAJTOAFhDwAAFgAAAAmXFwAAAAAAAAAAAAABYg8AAFIOAAAJwhcAAAkJAAAACQkAAAAAAAAAAAAAAAAACWMPAAAACQkAAAARYw8AAAEAAAAGxhcAAAJTOAFkDwAAFgAAAAmXFwAAAAAAAAAAAAABZQ8AAFIOAAAJyBcAAAkJAAAACQkAAAAAAAAAAAAAAAAACWYPAAAACQkAAAARZg8AAAEAAAAGzBcAAAJTOAFnDwAAFgAAAAmXFwAAAAAAAAAAAAABaA8AAFIOAAAJzhcAAAkJAAAACQkAAAAAAAAAAAAAAAAACWkPAAAACQkAAAARaQ8AAAEAAAAG0hcAAAJTOAFqDwAAFgAAAAmXFwAAAAAAAAAAAAABaw8AAFIOAAAJ1BcAAAkJAAAACQkAAAAAAAAAAAAAAAAACWwPAAAACQkAAAARbA8AAAEAAAAG2BcAAAJTOAFtDwAAFgAAAAmXFwAAAAAAAAAAAAABbg8AAFIOAAAJ2hcAAAkJAAAACQkAAAAAAAAAAAAAAAAACW8PAAAACQkAAAARbw8AAAEAAAAG3hcAAAJTOAFwDwAAFgAAAAmXFwAAAAAAAAAAAAABcQ8AAFIOAAAJ4BcAAAkJAAAACQkAAAAAAAAAAAAAAAAACXIPAAAACQkAAAARcg8AAAEAAAAG5BcAAAJTNwFzDwAAFgAAAAmXFwAAAAAAAAAAAAABdA8AAFIOAAAJ5hcAAAkJAAAACQkAAAAAAAAAAAAAAAAACXUPAAAACQkAAAARdQ8AAAEAAAAG6hcAAAJTOAF2DwAAFgAAAAmXFwAAAAAAAAAAAAABdw8AAFIOAAAJ7BcAAAkJAAAACQkAAAAAAAAAAAAAAAAACXgPAAAACQkAAAAReA8AAAEAAAAG8BcAAAJTOAF5DwAAFgAAAAmXFwAAAAAAAAAAAAABeg8AAFIOAAAJ8hcAAAkJAAAACQkAAAAAAAAAAAAAAAAACXsPAAAACQkAAAARew8AAAEAAAAG9hcAAAJTOAF8DwAAFgAAAAmXFwAAAAAAAAAAAAABfQ8AAFIOAAAJ+BcAAAkJAAAACQkAAAAAAAAAAAAAAAAACX4PAAAACQkAAAARfg8AAAEAAAAG/BcAAAJTOAF/DwAAFgAAAAmXFwAAAAAAAAAAAAABgA8AAFIOAAAJ/hcAAAkJAAAACQkAAAAAAAAAAAAAAAAACYEPAAAACQkAAAARgQ8AAAEAAAAGAhgAAAJTOAGCDwAAFgAAAAmXFwAAAAAAAAAAAAABgw8AAFIOAAAJBBgAAAkJAAAACQkAAAAAAAAAAAAAAAAACYQPAAAACQkAAAARhA8AAAEAAAAGCBgAAAJTOAGFDwAAFgAAAAmXFwAAAAAAAAAAAAABhg8AAFIOAAAJChgAAAkJAAAACQkAAAAAAAAAAAAAAAAACYcPAAAACQkAAAARhw8AAAEAAAAGDhgAAAJTOAGIDwAAFgAAAAmXFwAAAAAAAAAAAAABiQ8AAFIOAAAJEBgAAAkJAAAACQkAAAAAAAAAAAAAAAAACYoPAAAACQkAAAARig8AAAEAAAAGFBgAAAJTOAGLDwAAFgAAAAmXFwAAAAAAAAAAAAABjA8AAFIOAAAJFhgAAAkJAAAACQkAAAAAAAAAAAAAAAAACY0PAAAACQkAAAARjQ8AAAEAAAAGGhgAAAJTOAGODwAAFgAAAAmXFwAAAAAAAAAAAAABjw8AAFIOAAAJHBgAAAkJAAAACQkAAAAAAAAAAAAAAAAACZAPAAAACQkAAAARkA8AAAEAAAAGIBgAAAJTOAGRDwAAFgAAAAmXFwAAAAAAAAAAAAABkg8AAFIOAAAJIhgAAAkJAAAACQkAAAAAAAAAAAAAAAAACZMPAAAACQkAAAARkw8AAAEAAAAGJhgAAAJTOAGUDwAAFgAAAAmXFwAAAAAAAAAAAAABlQ8AAFIOAAAJKBgAAAkJAAAACQkAAAAAAAAAAAAAAAAACZYPAAAACQkAAAARlg8AAAEAAAAGLBgAAAJTOAGXDwAAFgAAAAmXFwAAAAAAAAAAAAABmA8AAFIOAAAJLhgAAAkJAAAACQkAAAAAAAAAAAAAAAAACZkPAAAACQkAAAARmQ8AAAEAAAAGMhgAAAJTNwGaDwAAFgAAAAmXFwAAAAAAAAAAAAABmw8AAFIOAAAJNBgAAAkJAAAACQkAAAAAAAAAAAAAAAAACZwPAAAACQkAAAARnA8AAAEAAAAGOBgAAAJTOAGdDwAAFgAAAAmXFwAAAAAAAAAAAAABng8AAFIOAAAJOhgAAAkJAAAACQkAAAAAAAAAAAAAAAAACZ8PAAAACQkAAAARnw8AAAEAAAAGPhgAAAJTOAGgDwAAFgAAAAmXFwAAAAAAAAAAAAABoQ8AAFIOAAAJQBgAAAkJAAAACQkAAAAAAAAAAAAAAAAACaIPAAAACQkAAAARog8AAAEAAAAGRBgAAAJTOAGjDwAAFgAAAAmXFwAAAAAAAAAAAAABpA8AAFIOAAAJRhgAAAkJAAAACQkAAAAAAAAAAAAAAAAACaUPAAAACQkAAAARpQ8AAAEAAAAGShgAAAJTOAGmDwAAFgAAAAmXFwAAAAAAAAAAAAABpw8AAFIOAAAJTBgAAAkJAAAACQkAAAAAAAAAAAAAAAAACagPAAAACQkAAAARqA8AAAEAAAAGUBgAAAJTOAGpDwAAFgAAAAmXFwAAAAAAAAAAAAABqg8AAFIOAAAJUhgAAAkJAAAACQkAAAAAAAAAAAAAAAAACasPAAAACQkAAAARqw8AAAEAAAAGVhgAAAJTOAGsDwAAFgAAAAmXFwAAAAAAAAAAAAABrQ8AAFIOAAAJWBgAAAkJAAAACQkAAAAAAAAAAAAAAAAACa4PAAAACQkAAAARrg8AAAEAAAAGXBgAAAJTOAGvDwAAFgAAAAmXFwAAAAAAAAAAAAABsA8AAFIOAAAJXhgAAAkJAAAACQkAAAAAAAAAAAAAAAAACbEPAAAACQkAAAARsQ8AAAEAAAAGYhgAAAJTOAGyDwAAFgAAAAmXFwAAAAAAAAAAAAABsw8AAFIOAAAJZBgAAAkJAAAACQkAAAAAAAAAAAAAAAAACbQPAAAACQkAAAARtA8AAAEAAAAGaBgAAAJTOAG1DwAAFgAAAAmXFwAAAAAAAAAAAAABtg8AAFIOAAAJahgAAAkJAAAACQkAAAAAAAAAAAAAAAAACbcPAAAACQkAAAARtw8AAAEAAAAGbhgAAAJTOAG4DwAAFgAAAAmXFwAAAAAAAAAAAAABuQ8AAFIOAAAJcBgAAAkJAAAACQkAAAAAAAAAAAAAAAAACboPAAAACQkAAAARug8AAAEAAAAGdBgAAAJTOAG7DwAAFgAAAAmXFwAAAAAAAAAAAAABvA8AAFIOAAAJdhgAAAkJAAAACQkAAAAAAAAAAAAAAAAACb0PAAAACQkAAAARvQ8AAAEAAAAGehgAAAJTOAG+DwAAFgAAAAmXFwAAAAAAAAAAAAABvw8AAFIOAAAJfBgAAAkJAAAACQkAAAAAAAAAAAAAAAAACcAPAAAACQkAAAARwA8AAAEAAAAGgBgAAAJTNwHBDwAAFgAAAAmXFwAAAAAAAAAAAAABwg8AAFIOAAAJghgAAAkJAAAACQkAAAAAAAAAAAAAAAAACcMPAAAACQkAAAARww8AAAEAAAAGhhgAAAJTOAHEDwAAFgAAAAmXFwAAAAAAAAAAAAABxQ8AAFIOAAAJiBgAAAkJAAAACQkAAAAAAAAAAAAAAAAACcYPAAAACQkAAAARxg8AAAEAAAAGjBgAAAJTOAHHDwAAFgAAAAmXFwAAAAAAAAAAAAAByA8AAFIOAAAJjhgAAAkJAAAACQkAAAAAAAAAAAAAAAAACckPAAAACQkAAAARyQ8AAAEAAAAGkhgAAAJTOAHKDwAAFgAAAAmXFwAAAAAAAAAAAAAByw8AAFIOAAAJlBgAAAkJAAAACQkAAAAAAAAAAAAAAAAACcwPAAAACQkAAAARzA8AAAEAAAAGmBgAAAJTOAHNDwAAFgAAAAmXFwAAAAAAAAAAAAABzg8AAFIOAAAJmhgAAAkJAAAACQkAAAAAAAAAAAAAAAAACc8PAAAACQkAAAARzw8AAAEAAAAGnhgAAAJTOAHQDwAAFgAAAAmXFwAAAAAAAAAAAAAB0Q8AAFIOAAAJoBgAAAkJAAAACQkAAAAAAAAAAAAAAAAACdIPAAAACQkAAAAR0g8AAAEAAAAGpBgAAAJTOAHTDwAAFgAAAAmXFwAAAAAAAAAAAAAB1A8AAFIOAAAJphgAAAkJAAAACQkAAAAAAAAAAAAAAAAACdUPAAAACQkAAAAR1Q8AAAEAAAAGqhgAAAJTOAHWDwAAFgAAAAmXFwAAAAAAAAAAAAAB1w8AAFIOAAAJrBgAAAkJAAAACQkAAAAAAAAAAAAAAAAACdgPAAAACQkAAAAR2A8AAAEAAAAGsBgAAAJTOAHZDwAAFgAAAAmXFwAAAAAAAAAAAAAB2g8AAFIOAAAJshgAAAkJAAAACQkAAAAAAAAAAAAAAAAACdsPAAAACQkAAAAR2w8AAAEAAAAGthgAAAJTOAHcDwAAFgAAAAmXFwAAAAAAAAAAAAAB3Q8AAFIOAAAJuBgAAAkJAAAACQkAAAAAAAAAAAAAAAAACd4PAAAACQkAAAAR3g8AAAEAAAAGvBgAAAJTOAHfDwAAFgAAAAmXFwAAAAAAAAAAAAAB4A8AAFIOAAAJvhgAAAkJAAAACQkAAAAAAAAAAAAAAAAACeEPAAAACQkAAAAR4Q8AAAEAAAAGwhgAAAJTOAHiDwAAFgAAAAmXFwAAAAAAAAAAAAAB4w8AAFIOAAAJxBgAAAkJAAAACQkAAAAAAAAAAAAAAAAACeQPAAAACQkAAAAR5A8AAAEAAAAGyBgAAAJTOAHlDwAAFgAAAAmXFwAAAAAAAAAAAAAB5g8AAFIOAAAJyhgAAAkJAAAACQkAAAAAAAAAAAAAAAAACecPAAAACQkAAAAR5w8AAAEAAAAGzhgAAAJTNwHoDwAAFgAAAAmXFwAAAAAAAAAAAAAB6Q8AAFIOAAAJ0BgAAAkJAAAACQkAAAAAAAAAAAAAAAAACeoPAAAACQkAAAAR6g8AAAEAAAAG1BgAAAJTOAHrDwAAFgAAAAmXFwAAAAAAAAAAAAAB7A8AAFIOAAAJ1hgAAAkJAAAACQkAAAAAAAAAAAAAAAAACe0PAAAACQkAAAAR7Q8AAAEAAAAG2hgAAAJTOAHuDwAAFgAAAAmXFwAAAAAAAAAAAAAB7w8AAFIOAAAJ3BgAAAkJAAAACQkAAAAAAAAAAAAAAAAACfAPAAAACQkAAAAR8A8AAAEAAAAG4BgAAAJTOAHxDwAAFgAAAAmXFwAAAAAAAAAAAAAB8g8AAFIOAAAJ4hgAAAkJAAAACQkAAAAAAAAAAAAAAAAACfMPAAAACQkAAAAR8w8AAAEAAAAG5hgAAAJTOAH0DwAAFgAAAAmXFwAAAAAAAAAAAAAB9Q8AAFIOAAAJ6BgAAAkJAAAACQkAAAAAAAAAAAAAAAAACfYPAAAACQkAAAAR9g8AAAEAAAAG7BgAAAJTOAH3DwAAFgAAAAmXFwAAAAAAAAAAAAAB+A8AAFIOAAAJ7hgAAAkJAAAACQkAAAAAAAAAAAAAAAAACfkPAAAACQkAAAAR+Q8AAAEAAAAG8hgAAAJTOAH6DwAAFgAAAAmXFwAAAAAAAAAAAAAB+w8AAFIOAAAJ9BgAAAkJAAAACQkAAAAAAAAAAAAAAAAACfwPAAAACQkAAAAR/A8AAAEAAAAG+BgAAAJTOAH9DwAAFgAAAAmXFwAAAAAAAAAAAAAB/g8AAFIOAAAJ+hgAAAkJAAAACQkAAAAAAAAAAAAAAAAACf8PAAAACQkAAAAR/w8AAAEAAAAG/hgAAAJTOAEAEAAAFgAAAAmXFwAAAAAAAAAAAAABARAAAFIOAAAJABkAAAkJAAAACQkAAAAAAAAAAAAAAAAACQIQAAAACQkAAAARAhAAAAEAAAAGBBkAAAJTOAEDEAAAFgAAAAmXFwAAAAAAAAAAAAABBBAAAFIOAAAJBhkAAAkJAAAACQkAAAAAAAAAAAAAAAAACQUQAAAACQkAAAARBRAAAAEAAAAGChkAAAJTOAEGEAAAFgAAAAmXFwAAAAAAAAAAAAABBxAAAFIOAAAJDBkAAAkJAAAACQkAAAAAAAAAAAAAAAAACQgQAAAACQkAAAARCBAAAAEAAAAGEBkAAAJTOAEJEAAAFgAAAAmXFwAAAAAAAAAAAAABChAAAFIOAAAJEhkAAAkJAAAACQkAAAAAAAAAAAAAAAAACQsQAAAACQkAAAARCxAAAAEAAAAGFhkAAAJTOAEMEAAAFgAAAAmXFwAAAAAAAAAAAAABDRAAAFIOAAAJGBkAAAkJAAAACQkAAAAAAAAAAAAAAAAACQ4QAAAACQkAAAARDhAAAAEAAAAGHBkAAAJTNwEPEAAAFgAAAAmXFwAAAAAAAAAAAAABEBAAAFIOAAAJHhkAAAkJAAAACQkAAAAAAAAAAAAAAAAACREQAAAACQkAAAARERAAAAEAAAAGIhkAAAJTOAESEAAAFgAAAAmXFwAAAAAAAAAAAAABExAAAFIOAAAJJBkAAAkJAAAACQkAAAAAAAAAAAAAAAAACRQQAAAACQkAAAARFBAAAAEAAAAGKBkAAAJTOAEVEAAAFgAAAAmXFwAAAAAAAAAAAAABFhAAAFIOAAAJKhkAAAkJAAAACQkAAAAAAAAAAAAAAAAACRcQAAAACQkAAAARFxAAAAEAAAAGLhkAAAJTOAEYEAAAFgAAAAmXFwAAAAAAAAAAAAABGRAAAFIOAAAJMBkAAAkJAAAACQkAAAAAAAAAAAAAAAAACRoQAAAACQkAAAARGhAAAAEAAAAGNBkAAAJTOAEbEAAAFgAAAAmXFwAAAAAAAAAAAAABHBAAAFIOAAAJNhkAAAkJAAAACQkAAAAAAAAAAAAAAAAACR0QAAAACQkAAAARHRAAAAEAAAAGOhkAAAJTOAEeEAAAFgAAAAmXFwAAAAAAAAAAAAABHxAAAFIOAAAJPBkAAAkJAAAACQkAAAAAAAAAAAAAAAAACSAQAAAACQkAAAARIBAAAAEAAAAGQBkAAAJTOAEhEAAAFgAAAAmXFwAAAAAAAAAAAAABIhAAAFIOAAAJQhkAAAkJAAAACQkAAAAAAAAAAAAAAAAACSMQAAAACQkAAAARIxAAAAEAAAAGRhkAAAJTOAEkEAAAFgAAAAmXFwAAAAAAAAAAAAABJRAAAFIOAAAJSBkAAAkJAAAACQkAAAAAAAAAAAAAAAAACSYQAAAACQkAAAARJhAAAAEAAAAGTBkAAAJTOAEnEAAAFgAAAAmXFwAAAAAAAAAAAAABKBAAAFIOAAAJThkAAAkJAAAACQkAAAAAAAAAAAAAAAAACSkQAAAACQkAAAARKRAAAAEAAAAGUhkAAAJTOAEqEAAAFgAAAAmXFwAAAAAAAAAAAAABKxAAAFIOAAAJVBkAAAkJAAAACQkAAAAAAAAAAAAAAAAACSwQAAAACQkAAAARLBAAAAEAAAAGWBkAAAJTOAEtEAAAFgAAAAmXFwAAAAAAAAAAAAABLhAAAFIOAAAJWhkAAAkJAAAACQkAAAAAAAAAAAAAAAAACS8QAAAACQkAAAARLxAAAAEAAAAGXhkAAAJTOAEwEAAAFgAAAAmXFwAAAAAAAAAAAAABMRAAAFIOAAAJYBkAAAkJAAAACQkAAAAAAAAAAAAAAAAACTIQAAAACQkAAAARMhAAAAEAAAAGZBkAAAJTOAEzEAAAFgAAAAmXFwAAAAAAAAAAAAABNBAAAFIOAAAJZhkAAAkJAAAACQkAAAAAAAAAAAAAAAAACTUQAAAACQkAAAARNRAAAAEAAAAGahkAAAJTNwE2EAAAFgAAAAmXFwAAAAAAAAAAAAABNxAAAFIOAAAJbBkAAAkJAAAACQkAAAAAAAAAAAAAAAAACTgQAAAACQkAAAAROBAAAAEAAAAGcBkAAAJTOAE5EAAAFgAAAAmXFwAAAAAAAAAAAAABOhAAAFIOAAAJchkAAAkJAAAACQkAAAAAAAAAAAAAAAAACTsQAAAACQkAAAAROxAAAAEAAAAGdhkAAAJTOAE8EAAAFgAAAAmXFwAAAAAAAAAAAAABPRAAAFIOAAAJeBkAAAkJAAAACQkAAAAAAAAAAAAAAAAACT4QAAAACQkAAAARPhAAAAEAAAAGfBkAAAJTOAE/EAAAFgAAAAmXFwAAAAAAAAAAAAABQBAAAFIOAAAJfhkAAAkJAAAACQkAAAAAAAAAAAAAAAAACUEQAAAACQkAAAARQRAAAAEAAAAGghkAAAJTOAFCEAAAFgAAAAmXFwAAAAAAAAAAAAABQxAAAFIOAAAJhBkAAAkJAAAACQkAAAAAAAAAAAAAAAAACUQQAAAACQkAAAARRBAAAAEAAAAGiBkAAAJTOAFFEAAAFgAAAAmXFwAAAAAAAAAAAAABRhAAAFIOAAAJihkAAAkJAAAACQkAAAAAAAAAAAAAAAAACUcQAAAACQkAAAARRxAAAAEAAAAGjhkAAAJTOAFIEAAAFgAAAAmXFwAAAAAAAAAAAAABSRAAAFIOAAAJkBkAAAkJAAAACQkAAAAAAAAAAAAAAAAACUoQAAAACQkAAAARShAAAAEAAAAGlBkAAAJTOAFLEAAAFgAAAAmXFwAAAAAAAAAAAAABTBAAAFIOAAAJlhkAAAkJAAAACQkAAAAAAAAAAAAAAAAACU0QAAAACQkAAAARTRAAAAEAAAAGmhkAAAJTOAFOEAAAFgAAAAmXFwAAAAAAAAAAAAABTxAAAFIOAAAJnBkAAAkJAAAACQkAAAAAAAAAAAAAAAAACVAQAAAACQkAAAARUBAAAAEAAAAGoBkAAAJTOAFREAAAFgAAAAmXFwAAAAAAAAAAAAABUhAAAFIOAAAJohkAAAkJAAAACQkAAAAAAAAAAAAAAAAACVMQAAAACQkAAAARUxAAAAEAAAAGphkAAAJTOAFUEAAAFgAAAAmXFwAAAAAAAAAAAAABVRAAAFIOAAAJqBkAAAkJAAAACQkAAAAAAAAAAAAAAAAACVYQAAAACQkAAAARVhAAAAEAAAAGrBkAAAJTOAFXEAAAFgAAAAmXFwAAAAAAAAAAAAABWBAAAFIOAAAJrhkAAAkJAAAACQkAAAAAAAAAAAAAAAAACVkQAAAACQkAAAARWRAAAAEAAAAGshkAAAJTOAFaEAAAFgAAAAmXFwAAAAAAAAAAAAABWxAAAFIOAAAJtBkAAAkJAAAACQkAAAAAAAAAAAAAAAAACVwQAAAACQkAAAARXBAAAAEAAAAGuBkAAAJTNwFdEAAAFgAAAAmXFwAAAAAAAAAAAAABXhAAAFIOAAAJuhkAAAkJAAAACQkAAAAAAAAAAAAAAAAACV8QAAAACQkAAAARXxAAAAEAAAAGvhkAAAJTOAFgEAAAFgAAAAmXFwAAAAAAAAAAAAABYRAAAFIOAAAJwBkAAAkJAAAACQkAAAAAAAAAAAAAAAAACWIQAAAACQkAAAARYhAAAAEAAAAGxBkAAAJTOAFjEAAAFgAAAAmXFwAAAAAAAAAAAAABZBAAAFIOAAAJxhkAAAkJAAAACQkAAAAAAAAAAAAAAAAACWUQAAAACQkAAAARZRAAAAEAAAAGyhkAAAJTOAFmEAAAFgAAAAmXFwAAAAAAAAAAAAABZxAAAFIOAAAJzBkAAAkJAAAACQkAAAAAAAAAAAAAAAAACWgQAAAACQkAAAARaBAAAAEAAAAG0BkAAAJTOAFpEAAAFgAAAAmXFwAAAAAAAAAAAAABahAAAFIOAAAJ0hkAAAkJAAAACQkAAAAAAAAAAAAAAAAACWsQAAAACQkAAAARaxAAAAEAAAAG1hkAAAJTOAFsEAAAFgAAAAmXFwAAAAAAAAAAAAABbRAAAFIOAAAJ2BkAAAkJAAAACQkAAAAAAAAAAAAAAAAACW4QAAAACQkAAAARbhAAAAEAAAAG3BkAAAJTOAFvEAAAFgAAAAmXFwAAAAAAAAAAAAABcBAAAFIOAAAJ3hkAAAkJAAAACQkAAAAAAAAAAAAAAAAACXEQAAAACQkAAAARcRAAAAEAAAAG4hkAAAJTOAFyEAAAFgAAAAmXFwAAAAAAAAAAAAABcxAAAFIOAAAJ5BkAAAkJAAAACQkAAAAAAAAAAAAAAAAACXQQAAAACQkAAAARdBAAAAEAAAAG6BkAAAJTOAF1EAAAFgAAAAmXFwAAAAAAAAAAAAABdhAAAFIOAAAJ6hkAAAkJAAAACQkAAAAAAAAAAAAAAAAACXcQAAAACQkAAAARdxAAAAEAAAAG7hkAAAJTOAF4EAAAFgAAAAmXFwAAAAAAAAAAAAABeRAAAFIOAAAJ8BkAAAkJAAAACQkAAAAAAAAAAAAAAAAACXoQAAAACQkAAAARehAAAAEAAAAG9BkAAAJTOAF7EAAAFgAAAAmXFwAAAAAAAAAAAAABfBAAAFIOAAAJ9hkAAAkJAAAACQkAAAAAAAAAAAAAAAAACX0QAAAACQkAAAARfRAAAAEAAAAG+hkAAAJTOAF+EAAAFgAAAAmXFwAAAAAAAAAAAAABfxAAAFIOAAAJ/BkAAAkJAAAACQkAAAAAAAAAAAAAAAAACYAQAAAACQkAAAARgBAAAAEAAAAGABoAAAJTOAGBEAAAFgAAAAmXFwAAAAAAAAAAAAABghAAAFIOAAAJAhoAAAkJAAAACQkAAAAAAAAAAAAAAAAACYMQAAAACQkAAAARgxAAAAEAAAAGBhoAAAJTNwGEEAAAFgAAAAmXFwAAAAAAAAAAAAABhRAAAFIOAAAJCBoAAAkJAAAACQkAAAAAAAAAAAAAAAAACYYQAAAACQkAAAARhhAAAAEAAAAGDBoAAAJTOAGHEAAAFgAAAAmXFwAAAAAAAAAAAAABiBAAAFIOAAAJDhoAAAkJAAAACQkAAAAAAAAAAAAAAAAACYkQAAAACQkAAAARiRAAAAEAAAAGEhoAAAJTOAGKEAAAFgAAAAmXFwAAAAAAAAAAAAABixAAAFIOAAAJFBoAAAkJAAAACQkAAAAAAAAAAAAAAAAACYwQAAAACQkAAAARjBAAAAEAAAAGGBoAAAJTOAGNEAAAFgAAAAmXFwAAAAAAAAAAAAABjhAAAFIOAAAJGhoAAAkJAAAACQkAAAAAAAAAAAAAAAAACY8QAAAACQkAAAARjxAAAAEAAAAGHhoAAAJTOAGQEAAAFgAAAAmXFwAAAAAAAAAAAAABkRAAAFIOAAAJIBoAAAkJAAAACQkAAAAAAAAAAAAAAAAACZIQAAAACQkAAAARkhAAAAEAAAAGJBoAAAJTOAGTEAAAFgAAAAmXFwAAAAAAAAAAAAABlBAAAFIOAAAJJhoAAAkJAAAACQkAAAAAAAAAAAAAAAAACZUQAAAACQkAAAARlRAAAAEAAAAGKhoAAAJTOAGWEAAAFgAAAAmXFwAAAAAAAAAAAAABlxAAAFIOAAAJLBoAAAkJAAAACQkAAAAAAAAAAAAAAAAACZgQAAAACQkAAAARmBAAAAEAAAAGMBoAAAJTOAGZEAAAFgAAAAmXFwAAAAAAAAAAAAABmhAAAFIOAAAJMhoAAAkJAAAACQkAAAAAAAAAAAAAAAAACZsQAAAACQkAAAARmxAAAAEAAAAGNhoAAAJTOAGcEAAAFgAAAAmXFwAAAAAAAAAAAAABnRAAAFIOAAAJOBoAAAkJAAAACQkAAAAAAAAAAAAAAAAACZ4QAAAACQkAAAARnhAAAAEAAAAGPBoAAAJTOAGfEAAAFgAAAAmXFwAAAAAAAAAAAAABoBAAAFIOAAAJPhoAAAkJAAAACQkAAAAAAAAAAAAAAAAACaEQAAAACQkAAAARoRAAAAEAAAAGQhoAAAJTOAGiEAAAFgAAAAmXFwAAAAAAAAAAAAABoxAAAFIOAAAJRBoAAAkJAAAACQkAAAAAAAAAAAAAAAAACaQQAAAACQkAAAARpBAAAAEAAAAGSBoAAAJTOAGlEAAAFgAAAAmXFwAAAAAAAAAAAAABphAAAFIOAAAJShoAAAkJAAAACQkAAAAAAAAAAAAAAAAACacQAAAACQkAAAARpxAAAAEAAAAGThoAAAJTOAGoEAAAFgAAAAmXFwAAAAAAAAAAAAABqRAAAFIOAAAJUBoAAAkJAAAACQkAAAAAAAAAAAAAAAAACaoQAAAACQkAAAARqhAAAAEAAAAGVBoAAAJTNwGrEAAAFgAAAAmXFwAAAAAAAAAAAAABrBAAAFIOAAAJVhoAAAkJAAAACQkAAAAAAAAAAAAAAAAACa0QAAAACQkAAAARrRAAAAEAAAAGWhoAAAJTOAGuEAAAFgAAAAmXFwAAAAAAAAAAAAABrxAAAFIOAAAJXBoAAAkJAAAACQkAAAAAAAAAAAAAAAAACbAQAAAACQkAAAARsBAAAAEAAAAGYBoAAAJTOAGxEAAAFgAAAAmXFwAAAAAAAAAAAAABshAAAFIOAAAJYhoAAAkJAAAACQkAAAAAAAAAAAAAAAAACbMQAAAACQkAAAARsxAAAAEAAAAGZhoAAAJTOAG0EAAAFgAAAAmXFwAAAAAAAAAAAAABtRAAAFIOAAAJaBoAAAkJAAAACQkAAAAAAAAAAAAAAAAACbYQAAAACQkAAAARthAAAAEAAAAGbBoAAAJTOAG3EAAAFgAAAAmXFwAAAAAAAAAAAAABuBAAAFIOAAAJbhoAAAkJAAAACQkAAAAAAAAAAAAAAAAACbkQAAAACQkAAAARuRAAAAEAAAAGchoAAAJTOAG6EAAAFgAAAAmXFwAAAAAAAAAAAAABuxAAAFIOAAAJdBoAAAkJAAAACQkAAAAAAAAAAAAAAAAACbwQAAAACQkAAAARvBAAAAEAAAAGeBoAAAJTOAG9EAAAFgAAAAmXFwAAAAAAAAAAAAABvhAAAFIOAAAJehoAAAkJAAAACQkAAAAAAAAAAAAAAAAACb8QAAAACQkAAAARvxAAAAEAAAAGfhoAAAJTOAHAEAAAFgAAAAmXFwAAAAAAAAAAAAABwRAAAFIOAAAJgBoAAAkJAAAACQkAAAAAAAAAAAAAAAAACcIQAAAACQkAAAARwhAAAAEAAAAGhBoAAAJTOAHDEAAAFgAAAAmXFwAAAAAAAAAAAAABxBAAAFIOAAAJhhoAAAkJAAAACQkAAAAAAAAAAAAAAAAACcUQAAAACQkAAAARxRAAAAEAAAAGihoAAAJTOAHGEAAAFgAAAAmXFwAAAAAAAAAAAAABxxAAAFIOAAAJjBoAAAkJAAAACQkAAAAAAAAAAAAAAAAACcgQAAAACQkAAAARyBAAAAEAAAAGkBoAAAJTOAHJEAAAFgAAAAmXFwAAAAAAAAAAAAAByhAAAFIOAAAJkhoAAAkJAAAACQkAAAAAAAAAAAAAAAAACcsQAAAACQkAAAARyxAAAAEAAAAGlhoAAAJTOAHMEAAAFgAAAAmXFwAAAAAAAAAAAAABzRAAAFIOAAAJmBoAAAkJAAAACQkAAAAAAAAAAAAAAAAACc4QAAAACQkAAAARzhAAAAEAAAAGnBoAAAJTOAHPEAAAFgAAAAmXFwAAAAAAAAAAAAAB0BAAAFIOAAAJnhoAAAkJAAAACQkAAAAAAAAAAAAAAAAACdEQAAAACQkAAAAR0RAAAAEAAAAGohoAAAJTNwHSEAAAFgAAAAmXFwAAAAAAAAAAAAAB0xAAAFIOAAAJpBoAAAkJAAAACQkAAAAAAAAAAAAAAAAACdQQAAAACQkAAAAR1BAAAAEAAAAGqBoAAAJTOAHVEAAAFgAAAAmXFwAAAAAAAAAAAAAB1hAAAFIOAAAJqhoAAAkJAAAACQkAAAAAAAAAAAAAAAAACdcQAAAACQkAAAAR1xAAAAEAAAAGrhoAAAJTOAHYEAAAFgAAAAmXFwAAAAAAAAAAAAAB2RAAAFIOAAAJsBoAAAkJAAAACQkAAAAAAAAAAAAAAAAACdoQAAAACQkAAAAR2hAAAAEAAAAGtBoAAAJTOAHbEAAAFgAAAAmXFwAAAAAAAAAAAAAB3BAAAFIOAAAJthoAAAkJAAAACQkAAAAAAAAAAAAAAAAACd0QAAAACQkAAAAR3RAAAAEAAAAGuhoAAAJTOAHeEAAAFgAAAAmXFwAAAAAAAAAAAAAB3xAAAFIOAAAJvBoAAAkJAAAACQkAAAAAAAAAAAAAAAAACeAQAAAACQkAAAAR4BAAAAEAAAAGwBoAAAJTOAHhEAAAFgAAAAmXFwAAAAAAAAAAAAAB4hAAAFIOAAAJwhoAAAkJAAAACQkAAAAAAAAAAAAAAAAACeMQAAAACQkAAAAR4xAAAAEAAAAGxhoAAAJTOAHkEAAAFgAAAAmXFwAAAAAAAAAAAAAB5RAAAFIOAAAJyBoAAAkJAAAACQkAAAAAAAAAAAAAAAAACeYQAAAACQkAAAAR5hAAAAEAAAAGzBoAAAJTOAHnEAAAFgAAAAmXFwAAAAAAAAAAAAAB6BAAAFIOAAAJzhoAAAkJAAAACQkAAAAAAAAAAAAAAAAACekQAAAACQkAAAAR6RAAAAEAAAAG0hoAAAJTOAHqEAAAFgAAAAmXFwAAAAAAAAAAAAAB6xAAAFIOAAAJ1BoAAAkJAAAACQkAAAAAAAAAAAAAAAAACewQAAAACQkAAAAR7BAAAAEAAAAG2BoAAAJTOAHtEAAAFgAAAAmXFwAAAAAAAAAAAAAB7hAAAFIOAAAJ2hoAAAkJAAAACQkAAAAAAAAAAAAAAAAACe8QAAAACQkAAAAR7xAAAAEAAAAG3hoAAAJTOAHwEAAAFgAAAAmXFwAAAAAAAAAAAAAB8RAAAFIOAAAJ4BoAAAkJAAAACQkAAAAAAAAAAAAAAAAACfIQAAAACQkAAAAR8hAAAAEAAAAG5BoAAAJTOAHzEAAAFgAAAAmXFwAAAAAAAAAAAAAB9BAAAFIOAAAJ5hoAAAkJAAAACQkAAAAAAAAAAAAAAAAACfUQAAAACQkAAAAR9RAAAAEAAAAG6hoAAAJTOAH2EAAAFgAAAAmXFwAAAAAAAAAAAAAB9xAAAFIOAAAJ7BoAAAkJAAAACQkAAAAAAAAAAAAAAAAACfgQAAAACQkAAAAR+BAAAAEAAAAG8BoAAAJTNwH5EAAAFgAAAAmXFwAAAAAAAAAAAAAB+hAAAFIOAAAJ8hoAAAkJAAAACQkAAAAAAAAAAAAAAAAACfsQAAAACQkAAAAR+xAAAAEAAAAG9hoAAAJTOAH8EAAAFgAAAAmXFwAAAAAAAAAAAAAB/RAAAFIOAAAJ+BoAAAkJAAAACQkAAAAAAAAAAAAAAAAACf4QAAAACQkAAAAR/hAAAAEAAAAG/BoAAAJTOAH/EAAAFgAAAAmXFwAAAAAAAAAAAAABABEAAFIOAAAJ/hoAAAkJAAAACQkAAAAAAAAAAAAAAAAACQERAAAACQkAAAARAREAAAEAAAAGAhsAAAJTOAECEQAAFgAAAAmXFwAAAAAAAAAAAAABAxEAAFIOAAAJBBsAAAkJAAAACQkAAAAAAAAAAAAAAAAACQQRAAAACQkAAAARBBEAAAEAAAAGCBsAAAJTOAEFEQAAFgAAAAmXFwAAAAAAAAAAAAABBhEAAFIOAAAJChsAAAkJAAAACQkAAAAAAAAAAAAAAAAACQcRAAAACQkAAAARBxEAAAEAAAAGDhsAAAJTOAEIEQAAFgAAAAmXFwAAAAAAAAAAAAABCREAAFIOAAAJEBsAAAkJAAAACQkAAAAAAAAAAAAAAAAACQoRAAAACQkAAAARChEAAAEAAAAGFBsAAAJTOAELEQAAFgAAAAmXFwAAAAAAAAAAAAABDBEAAFIOAAAJFhsAAAkJAAAACQkAAAAAAAAAAAAAAAAACQ0RAAAACQkAAAARDREAAAEAAAAGGhsAAAJTOAEOEQAAFgAAAAmXFwAAAAAAAAAAAAABDxEAAFIOAAAJHBsAAAkJAAAACQkAAAAAAAAAAAAAAAAACRARAAAACQkAAAAREBEAAAEAAAAGIBsAAAJTOAEREQAAFgAAAAmXFwAAAAAAAAAAAAABEhEAAFIOAAAJIhsAAAkJAAAACQkAAAAAAAAAAAAAAAAACRMRAAAACQkAAAARExEAAAEAAAAGJhsAAAJTOAEUEQAAFgAAAAmXFwAAAAAAAAAAAAABFREAAFIOAAAJKBsAAAkJAAAACQkAAAAAAAAAAAAAAAAACRYRAAAACQkAAAARFhEAAAEAAAAGLBsAAAJTOAEXEQAAFgAAAAmXFwAAAAAAAAAAAAABGBEAAFIOAAAJLhsAAAkJAAAACQkAAAAAAAAAAAAAAAAACRkRAAAACQkAAAARGREAAAEAAAAGMhsAAAJTOAEaEQAAFgAAAAmXFwAAAAAAAAAAAAABGxEAAFIOAAAJNBsAAAkJAAAACQkAAAAAAAAAAAAAAAAACRwRAAAACQkAAAARHBEAAAEAAAAGOBsAAAJTOAEdEQAAFgAAAAmXFwAAAAAAAAAAAAABHhEAAFIOAAAJOhsAAAkJAAAACQkAAAAAAAAAAAAAAAAACR8RAAAACQkAAAARHxEAAAEAAAAGPhsAAAJTNwEgEQAAFgAAAAmXFwAAAAAAAAAAAAABIREAAFIOAAAJQBsAAAkJAAAACQkAAAAAAAAAAAAAAAAACSIRAAAACQkAAAARIhEAAAEAAAAGRBsAAAJTOAEjEQAAFgAAAAmXFwAAAAAAAAAAAAABJBEAAFIOAAAJRhsAAAkJAAAACQkAAAAAAAAAAAAAAAAACSURAAAACQkAAAARJREAAAEAAAAGShsAAAJTOAEmEQAAFgAAAAmXFwAAAAAAAAAAAAABJxEAAFIOAAAJTBsAAAkJAAAACQkAAAAAAAAAAAAAAAAACSgRAAAACQkAAAARKBEAAAEAAAAGUBsAAAJTOAEpEQAAFgAAAAmXFwAAAAAAAAAAAAABKhEAAFIOAAAJUhsAAAkJAAAACQkAAAAAAAAAAAAAAAAACSsRAAAACQkAAAARKxEAAAEAAAAGVhsAAAJTOAEsEQAAFgAAAAmXFwAAAAAAAAAAAAABLREAAFIOAAAJWBsAAAkJAAAACQkAAAAAAAAAAAAAAAAACS4RAAAACQkAAAARLhEAAAEAAAAGXBsAAAJTOAEvEQAAFgAAAAmXFwAAAAAAAAAAAAABMBEAAFIOAAAJXhsAAAkJAAAACQkAAAAAAAAAAAAAAAAACTERAAAACQkAAAARMREAAAEAAAAGYhsAAAJTOAEyEQAAFgAAAAmXFwAAAAAAAAAAAAABMxEAAFIOAAAJZBsAAAkJAAAACQkAAAAAAAAAAAAAAAAACTQRAAAACQkAAAARNBEAAAEAAAAGaBsAAAJTOAE1EQAAFgAAAAmXFwAAAAAAAAAAAAABNhEAAFIOAAAJahsAAAkJAAAACQkAAAAAAAAAAAAAAAAACTcRAAAACQkAAAARNxEAAAEAAAAGbhsAAAJTOAE4EQAAFgAAAAmXFwAAAAAAAAAAAAABOREAAFIOAAAJcBsAAAkJAAAACQkAAAAAAAAAAAAAAAAACToRAAAACQkAAAAROhEAAAEAAAAGdBsAAAJTOAE7EQAAFgAAAAmXFwAAAAAAAAAAAAABPBEAAFIOAAAJdhsAAAkJAAAACQkAAAAAAAAAAAAAAAAACT0RAAAACQkAAAARPREAAAEAAAAGehsAAAJTOAE+EQAAFgAAAAmXFwAAAAAAAAAAAAABPxEAAFIOAAAJfBsAAAkJAAAACQkAAAAAAAAAAAAAAAAACUARAAAACQkAAAARQBEAAAEAAAAGgBsAAAJTOAFBEQAAFgAAAAmXFwAAAAAAAAAAAAABQhEAAFIOAAAJghsAAAkJAAAACQkAAAAAAAAAAAAAAAAACUMRAAAACQkAAAARQxEAAAEAAAAGhhsAAAJTOAFEEQAAFgAAAAmXFwAAAAAAAAAAAAABRREAAFIOAAAJiBsAAAkJAAAACQkAAAAAAAAAAAAAAAAACUYRAAAACQkAAAARRhEAAAEAAAAGjBsAAAJTNwFHEQAAFgAAAAmXFwAAAAAAAAAAAAABSBEAAFIOAAAJjhsAAAkJAAAACQkAAAAAAAAAAAAAAAAACUkRAAAACQkAAAARSREAAAEAAAAGkhsAAAJTOAFKEQAAFgAAAAmXFwAAAAAAAAAAAAABSxEAAFIOAAAJlBsAAAkJAAAACQkAAAAAAAAAAAAAAAAACUwRAAAACQkAAAARTBEAAAEAAAAGmBsAAAJTOAFNEQAAFgAAAAmXFwAAAAAAAAAAAAABThEAAFIOAAAJmhsAAAkJAAAACQkAAAAAAAAAAAAAAAAACU8RAAAACQkAAAARTxEAAAEAAAAGnhsAAAJTOAFQEQAAFgAAAAmXFwAAAAAAAAAAAAABUREAAFIOAAAJoBsAAAkJAAAACQkAAAAAAAAAAAAAAAAACVIRAAAACQkAAAARUhEAAAEAAAAGpBsAAAJTOAFTEQAAFgAAAAmXFwAAAAAAAAAAAAABVBEAAFIOAAAJphsAAAkJAAAACQkAAAAAAAAAAAAAAAAACVURAAAACQkAAAARVREAAAEAAAAGqhsAAAJTOAFWEQAAFgAAAAmXFwAAAAAAAAAAAAABVxEAAFIOAAAJrBsAAAkJAAAACQkAAAAAAAAAAAAAAAAACVgRAAAACQkAAAARWBEAAAEAAAAGsBsAAAJTOAFZEQAAFgAAAAmXFwAAAAAAAAAAAAABWhEAAFIOAAAJshsAAAkJAAAACQkAAAAAAAAAAAAAAAAACVsRAAAACQkAAAARWxEAAAEAAAAGthsAAAJTOAFcEQAAFgAAAAmXFwAAAAAAAAAAAAABXREAAFIOAAAJuBsAAAkJAAAACQkAAAAAAAAAAAAAAAAACV4RAAAACQkAAAARXhEAAAEAAAAGvBsAAAJTOAFfEQAAFgAAAAmXFwAAAAAAAAAAAAABYBEAAFIOAAAJvhsAAAkJAAAACQkAAAAAAAAAAAAAAAAACWERAAAACQkAAAARYREAAAEAAAAGwhsAAAJTOAFiEQAAFgAAAAmXFwAAAAAAAAAAAAABYxEAAFIOAAAJxBsAAAkJAAAACQkAAAAAAAAAAAAAAAAACWQRAAAACQkAAAARZBEAAAEAAAAGyBsAAAJTOAFlEQAAFgAAAAmXFwAAAAAAAAAAAAABZhEAAFIOAAAJyhsAAAkJAAAACQkAAAAAAAAAAAAAAAAACWcRAAAACQkAAAARZxEAAAEAAAAGzhsAAAJTOAFoEQAAFgAAAAmXFwAAAAAAAAAAAAABaREAAFIOAAAJ0BsAAAkJAAAACQkAAAAAAAAAAAAAAAAACWoRAAAACQkAAAARahEAAAEAAAAG1BsAAAJTOAFrEQAAFgAAAAmXFwAAAAAAAAAAAAABbBEAAFIOAAAJ1hsAAAkJAAAACQkAAAAAAAAAAAAAAAAACW0RAAAACQkAAAARbREAAAEAAAAG2hsAAAJTNwFuEQAAFgAAAAmXFwAAAAAAAAAAAAABbxEAAFIOAAAJ3BsAAAkJAAAACQkAAAAAAAAAAAAAAAAACXARAAAACQkAAAARcBEAAAEAAAAG4BsAAAJTOAFxEQAAFgAAAAmXFwAAAAAAAAAAAAABchEAAFIOAAAJ4hsAAAkJAAAACQkAAAAAAAAAAAAAAAAACXMRAAAACQkAAAARcxEAAAEAAAAG5hsAAAJTOAF0EQAAFgAAAAmXFwAAAAAAAAAAAAABdREAAFIOAAAJ6BsAAAkJAAAACQkAAAAAAAAAAAAAAAAACXYRAAAACQkAAAARdhEAAAEAAAAG7BsAAAJTOAF3EQAAFgAAAAmXFwAAAAAAAAAAAAABeBEAAFIOAAAJ7hsAAAkJAAAACQkAAAAAAAAAAAAAAAAACXkRAAAACQkAAAAReREAAAEAAAAG8hsAAAJTOAF6EQAAFgAAAAmXFwAAAAAAAAAAAAABexEAAFIOAAAJ9BsAAAkJAAAACQkAAAAAAAAAAAAAAAAACXwRAAAACQkAAAARfBEAAAEAAAAG+BsAAAJTOAF9EQAAFgAAAAmXFwAAAAAAAAAAAAABfhEAAFIOAAAJ+hsAAAkJAAAACQkAAAAAAAAAAAAAAAAACX8RAAAACQkAAAARfxEAAAEAAAAG/hsAAAJTOAGAEQAAFgAAAAmXFwAAAAAAAAAAAAABgREAAFIOAAAJABwAAAkJAAAACQkAAAAAAAAAAAAAAAAACYIRAAAACQkAAAARghEAAAEAAAAGBBwAAAJTOAGDEQAAFgAAAAmXFwAAAAAAAAAAAAABhBEAAFIOAAAJBhwAAAkJAAAACQkAAAAAAAAAAAAAAAAACYURAAAACQkAAAARhREAAAEAAAAGChwAAAJTOAGGEQAAFgAAAAmXFwAAAAAAAAAAAAABhxEAAFIOAAAJDBwAAAkJAAAACQkAAAAAAAAAAAAAAAAACYgRAAAACQkAAAARiBEAAAEAAAAGEBwAAAJTOAGJEQAAFgAAAAmXFwAAAAAAAAAAAAABihEAAFIOAAAJEhwAAAkJAAAACQkAAAAAAAAAAAAAAAAACYsRAAAACQkAAAARixEAAAEAAAAGFhwAAAJTOAGMEQAAFgAAAAmXFwAAAAAAAAAAAAABjREAAFIOAAAJGBwAAAkJAAAACQkAAAAAAAAAAAAAAAAACY4RAAAACQkAAAARjhEAAAEAAAAGHBwAAAJTOAGPEQAAFgAAAAmXFwAAAAAAAAAAAAABkBEAAFIOAAAJHhwAAAkJAAAACQkAAAAAAAAAAAAAAAAACZERAAAACQkAAAARkREAAAEAAAAGIhwAAAJTOAGSEQAAFgAAAAmXFwAAAAAAAAAAAAABkxEAAFIOAAAJJBwAAAkJAAAACQkAAAAAAAAAAAAAAAAACZQRAAAACQkAAAARlBEAAAEAAAAGKBwAAAJTNwGVEQAAFgAAAAmXFwAAAAAAAAAAAAABlhEAAFIOAAAJKhwAAAkJAAAACQkAAAAAAAAAAAAAAAAACZcRAAAACQkAAAARlxEAAAEAAAAGLhwAAAJTOAGYEQAAFgAAAAmXFwAAAAAAAAAAAAABmREAAFIOAAAJMBwAAAkJAAAACQkAAAAAAAAAAAAAAAAACZoRAAAACQkAAAARmhEAAAEAAAAGNBwAAAJTOAGbEQAAFgAAAAmXFwAAAAAAAAAAAAABnBEAAFIOAAAJNhwAAAkJAAAACQkAAAAAAAAAAAAAAAAACZ0RAAAACQkAAAARnREAAAEAAAAGOhwAAAJTOAGeEQAAFgAAAAmXFwAAAAAAAAAAAAABnxEAAFIOAAAJPBwAAAkJAAAACQkAAAAAAAAAAAAAAAAACaARAAAACQkAAAARoBEAAAEAAAAGQBwAAAJTOAGhEQAAFgAAAAmXFwAAAAAAAAAAAAABohEAAFIOAAAJQhwAAAkJAAAACQkAAAAAAAAAAAAAAAAACaMRAAAACQkAAAARoxEAAAEAAAAGRhwAAAJTOAGkEQAAFgAAAAmXFwAAAAAAAAAAAAABpREAAFIOAAAJSBwAAAkJAAAACQkAAAAAAAAAAAAAAAAACaYRAAAACQkAAAARphEAAAEAAAAGTBwAAAJTOAGnEQAAFgAAAAmXFwAAAAAAAAAAAAABqBEAAFIOAAAJThwAAAkJAAAACQkAAAAAAAAAAAAAAAAACakRAAAACQkAAAARqREAAAEAAAAGUhwAAAJTOAGqEQAAFgAAAAmXFwAAAAAAAAAAAAABqxEAAFIOAAAJVBwAAAkJAAAACQkAAAAAAAAAAAAAAAAACawRAAAACQkAAAARrBEAAAEAAAAGWBwAAAJTOAGtEQAAFgAAAAmXFwAAAAAAAAAAAAABrhEAAFIOAAAJWhwAAAkJAAAACQkAAAAAAAAAAAAAAAAACa8RAAAACQkAAAARrxEAAAEAAAAGXhwAAAJTOAGwEQAAFgAAAAmXFwAAAAAAAAAAAAABsREAAFIOAAAJYBwAAAkJAAAACQkAAAAAAAAAAAAAAAAACbIRAAAACQkAAAARshEAAAEAAAAGZBwAAAJTOAGzEQAAFgAAAAmXFwAAAAAAAAAAAAABtBEAAFIOAAAJZhwAAAkJAAAACQkAAAAAAAAAAAAAAAAACbURAAAACQkAAAARtREAAAEAAAAGahwAAAJTOAG2EQAAFgAAAAmXFwAAAAAAAAAAAAABtxEAAFIOAAAJbBwAAAkJAAAACQkAAAAAAAAAAAAAAAAACbgRAAAACQkAAAARuBEAAAEAAAAGcBwAAAJTOAG5EQAAFgAAAAmXFwAAAAAAAAAAAAABuhEAAFIOAAAJchwAAAkJAAAACQkAAAAAAAAAAAAAAAAACbsRAAAACQkAAAARuxEAAAEAAAAGdhwAAAJTNwG8EQAAFgAAAAl3HAAAAAAAAAAAAAABvREAAFIOAAAJeBwAAAkJAAAACQkAAAAAAAAAAAAAAAAACb4RAAAACQkAAAARvhEAAAEAAAAGfBwAAAJTOAG/EQAAFgAAAAl3HAAAAAAAAAAAAAABwBEAAFIOAAAJfhwAAAkJAAAACQkAAAAAAAAAAAAAAAAACcERAAAACQkAAAARwREAAAEAAAAGghwAAAJTOAHCEQAAFgAAAAl3HAAAAAAAAAAAAAABwxEAAFIOAAAJhBwAAAkJAAAACQkAAAAAAAAAAAAAAAAACcQRAAAACQkAAAARxBEAAAEAAAAGiBwAAAJTOAHFEQAAFgAAAAl3HAAAAAAAAAAAAAABxhEAAFIOAAAJihwAAAkJAAAACQkAAAAAAAAAAAAAAAAACccRAAAACQkAAAARxxEAAAEAAAAGjhwAAAJTOAHIEQAAFgAAAAl3HAAAAAAAAAAAAAAByREAAFIOAAAJkBwAAAkJAAAACQkAAAAAAAAAAAAAAAAACcoRAAAACQkAAAARyhEAAAEAAAAGlBwAAAJTOAHLEQAAFgAAAAl3HAAAAAAAAAAAAAABzBEAAFIOAAAJlhwAAAkJAAAACQkAAAAAAAAAAAAAAAAACc0RAAAACQkAAAARzREAAAEAAAAGmhwAAAJTOAHOEQAAFgAAAAl3HAAAAAAAAAAAAAABzxEAAFIOAAAJnBwAAAkJAAAACQkAAAAAAAAAAAAAAAAACdARAAAACQkAAAAR0BEAAAEAAAAGoBwAAAJTOAHREQAAFgAAAAl3HAAAAAAAAAAAAAAB0hEAAFIOAAAJohwAAAkJAAAACQkAAAAAAAAAAAAAAAAACdMRAAAACQkAAAAR0xEAAAEAAAAGphwAAAJTOAHUEQAAFgAAAAl3HAAAAAAAAAAAAAAB1REAAFIOAAAJqBwAAAkJAAAACQkAAAAAAAAAAAAAAAAACdYRAAAACQkAAAAR1hEAAAEAAAAGrBwAAAJTOAHXEQAAFgAAAAl3HAAAAAAAAAAAAAAB2BEAAFIOAAAJrhwAAAkJAAAACQkAAAAAAAAAAAAAAAAACdkRAAAACQkAAAAR2REAAAEAAAAGshwAAAJTOAHaEQAAFgAAAAl3HAAAAAAAAAAAAAAB2xEAAFIOAAAJtBwAAAkJAAAACQkAAAAAAAAAAAAAAAAACdwRAAAACQkAAAAR3BEAAAEAAAAGuBwAAAJTOAHdEQAAFgAAAAl3HAAAAAAAAAAAAAAB3hEAAFIOAAAJuhwAAAkJAAAACQkAAAAAAAAAAAAAAAAACd8RAAAACQkAAAAR3xEAAAEAAAAGvhwAAAJTNwHgEQAAFgAAAAl3HAAAAAAAAAAAAAAB4REAAFIOAAAJwBwAAAkJAAAACQkAAAAAAAAAAAAAAAAACeIRAAAACQkAAAAR4hEAAAEAAAAGxBwAAAJTOAHjEQAAFgAAAAl3HAAAAAAAAAAAAAAB5BEAAFIOAAAJxhwAAAkJAAAACQkAAAAAAAAAAAAAAAAACeURAAAACQkAAAAR5REAAAEAAAAGyhwAAAJTOAHmEQAAFgAAAAl3HAAAAAAAAAAAAAAB5xEAAFIOAAAJzBwAAAkJAAAACQkAAAAAAAAAAAAAAAAACegRAAAACQkAAAAR6BEAAAEAAAAG0BwAAAJTOAHpEQAAFgAAAAl3HAAAAAAAAAAAAAAB6hEAAFIOAAAJ0hwAAAkJAAAACQkAAAAAAAAAAAAAAAAACesRAAAACQkAAAAR6xEAAAEAAAAG1hwAAAJTOAHsEQAAFgAAAAl3HAAAAAAAAAAAAAAB7REAAFIOAAAJ2BwAAAkJAAAACQkAAAAAAAAAAAAAAAAACe4RAAAACQkAAAAR7hEAAAEAAAAG3BwAAAJTOAHvEQAAFgAAAAl3HAAAAAAAAAAAAAAB8BEAAFIOAAAJ3hwAAAkJAAAACQkAAAAAAAAAAAAAAAAACfERAAAACQkAAAAR8REAAAEAAAAG4hwAAAJTOAHyEQAAFgAAAAl3HAAAAAAAAAAAAAAB8xEAAFIOAAAJ5BwAAAkJAAAACQkAAAAAAAAAAAAAAAAACfQRAAAACQkAAAAR9BEAAAEAAAAG6BwAAAJTOAH1EQAAFgAAAAl3HAAAAAAAAAAAAAAB9hEAAFIOAAAJ6hwAAAkJAAAACQkAAAAAAAAAAAAAAAAACfcRAAAACQkAAAAR9xEAAAEAAAAG7hwAAAJTOAH4EQAAFgAAAAl3HAAAAAAAAAAAAAAB+REAAFIOAAAJ8BwAAAkJAAAACQkAAAAAAAAAAAAAAAAACfoRAAAACQkAAAAR+hEAAAEAAAAG9BwAAAJTOAH7EQAAFgAAAAl3HAAAAAAAAAAAAAAB/BEAAFIOAAAJ9hwAAAkJAAAACQkAAAAAAAAAAAAAAAAACf0RAAAACQkAAAAR/REAAAEAAAAG+hwAAAJTOAH+EQAAFgAAAAl3HAAAAAAAAAAAAAAB/xEAAFIOAAAJ/BwAAAkJAAAACQkAAAAAAAAAAAAAAAAACQASAAAACQkAAAARABIAAAEAAAAGAB0AAAJTOAEBEgAAFgAAAAl3HAAAAAAAAAAAAAABAhIAAFIOAAAJAh0AAAkJAAAACQkAAAAAAAAAAAAAAAAACQMSAAAACQkAAAARAxIAAAEAAAAGBh0AAAJTNwEEEgAAFgAAAAl3HAAAAAAAAAAAAAABBRIAAFIOAAAJCB0AAAkJAAAACQkAAAAAAAAAAAAAAAAACQYSAAAACQkAAAARBhIAAAEAAAAGDB0AAAJTOAEHEgAAFgAAAAl3HAAAAAAAAAAAAAABCBIAAFIOAAAJDh0AAAkJAAAACQkAAAAAAAAAAAAAAAAACQkSAAAACQkAAAARCRIAAAEAAAAGEh0AAAJTOAEKEgAAFgAAAAl3HAAAAAAAAAAAAAABCxIAAFIOAAAJFB0AAAkJAAAACQkAAAAAAAAAAAAAAAAACQwSAAAACQkAAAARDBIAAAEAAAAGGB0AAAJTOAENEgAAFgAAAAl3HAAAAAAAAAAAAAABDhIAAFIOAAAJGh0AAAkJAAAACQkAAAAAAAAAAAAAAAAACQ8SAAAACQkAAAARDxIAAAEAAAAGHh0AAAJTOAEQEgAAFgAAAAl3HAAAAAAAAAAAAAABERIAAFIOAAAJIB0AAAkJAAAACQkAAAAAAAAAAAAAAAAACRISAAAACQkAAAAREhIAAAEAAAAGJB0AAAJTOAETEgAAFgAAAAl3HAAAAAAAAAAAAAABFBIAAFIOAAAJJh0AAAkJAAAACQkAAAAAAAAAAAAAAAAACRUSAAAACQkAAAARFRIAAAEAAAAGKh0AAAJTOAEWEgAAFgAAAAl3HAAAAAAAAAAAAAABFxIAAFIOAAAJLB0AAAkJAAAACQkAAAAAAAAAAAAAAAAACRgSAAAACQkAAAARGBIAAAEAAAAGMB0AAAJTOAEZEgAAFgAAAAl3HAAAAAAAAAAAAAABGhIAAFIOAAAJMh0AAAkJAAAACQkAAAAAAAAAAAAAAAAACRsSAAAACQkAAAARGxIAAAEAAAAGNh0AAAJTOAEcEgAAFgAAAAl3HAAAAAAAAAAAAAABHRIAAFIOAAAJOB0AAAkJAAAACQkAAAAAAAAAAAAAAAAACR4SAAAACQkAAAARHhIAAAEAAAAGPB0AAAJTOAEfEgAAFgAAAAl3HAAAAAAAAAAAAAABIBIAAFIOAAAJPh0AAAkJAAAACQkAAAAAAAAAAAAAAAAACSESAAAACQkAAAARIRIAAAEAAAAGQh0AAAJTOAEiEgAAFgAAAAl3HAAAAAAAAAAAAAABIxIAAFIOAAAJRB0AAAkJAAAACQkAAAAAAAAAAAAAAAAACSQSAAAACQkAAAARJBIAAAEAAAAGSB0AAAJTOAElEgAAFgAAAAl3HAAAAAAAAAAAAAABJhIAAFIOAAAJSh0AAAkJAAAACQkAAAAAAAAAAAAAAAAACScSAAAACQkAAAARJxIAAAEAAAAGTh0AAAJTNwEoEgAAFgAAAAl3HAAAAAAAAAAAAAABKRIAAFIOAAAJUB0AAAkJAAAACQkAAAAAAAAAAAAAAAAACSoSAAAACQkAAAARKhIAAAEAAAAGVB0AAAJTOAErEgAAFgAAAAl3HAAAAAAAAAAAAAABLBIAAFIOAAAJVh0AAAkJAAAACQkAAAAAAAAAAAAAAAAACS0SAAAACQkAAAARLRIAAAEAAAAGWh0AAAJTOAEuEgAAFgAAAAl3HAAAAAAAAAAAAAABLxIAAFIOAAAJXB0AAAkJAAAACQkAAAAAAAAAAAAAAAAACTASAAAACQkAAAARMBIAAAEAAAAGYB0AAAJTOAExEgAAFgAAAAl3HAAAAAAAAAAAAAABMhIAAFIOAAAJYh0AAAkJAAAACQkAAAAAAAAAAAAAAAAACTMSAAAACQkAAAARMxIAAAEAAAAGZh0AAAJTOAE0EgAAFgAAAAl3HAAAAAAAAAAAAAABNRIAAFIOAAAJaB0AAAkJAAAACQkAAAAAAAAAAAAAAAAACTYSAAAACQkAAAARNhIAAAEAAAAGbB0AAAJTOAE3EgAAFgAAAAl3HAAAAAAAAAAAAAABOBIAAFIOAAAJbh0AAAkJAAAACQkAAAAAAAAAAAAAAAAACTkSAAAACQkAAAARORIAAAEAAAAGch0AAAJTOAE6EgAAFgAAAAl3HAAAAAAAAAAAAAABOxIAAFIOAAAJdB0AAAkJAAAACQkAAAAAAAAAAAAAAAAACTwSAAAACQkAAAARPBIAAAEAAAAGeB0AAAJTOAE9EgAAFgAAAAl3HAAAAAAAAAAAAAABPhIAAFIOAAAJeh0AAAkJAAAACQkAAAAAAAAAAAAAAAAACT8SAAAACQkAAAARPxIAAAEAAAAGfh0AAAJTOAFAEgAAFgAAAAl3HAAAAAAAAAAAAAABQRIAAFIOAAAJgB0AAAkJAAAACQkAAAAAAAAAAAAAAAAACUISAAAACQkAAAARQhIAAAEAAAAGhB0AAAJTOAFDEgAAFgAAAAl3HAAAAAAAAAAAAAABRBIAAFIOAAAJhh0AAAkJAAAACQkAAAAAAAAAAAAAAAAACUUSAAAACQkAAAARRRIAAAEAAAAGih0AAAJTOAFGEgAAFgAAAAl3HAAAAAAAAAAAAAABRxIAAFIOAAAJjB0AAAkJAAAACQkAAAAAAAAAAAAAAAAACUgSAAAACQkAAAARSBIAAAEAAAAGkB0AAAJTOAFJEgAAFgAAAAl3HAAAAAAAAAAAAAABShIAAFIOAAAJkh0AAAkJAAAACQkAAAAAAAAAAAAAAAAACUsSAAAACQkAAAARSxIAAAEAAAAGlh0AAAJTNwFMEgAAFgAAAAl3HAAAAAAAAAAAAAABTRIAAFIOAAAJmB0AAAkJAAAACQkAAAAAAAAAAAAAAAAACU4SAAAACQkAAAARThIAAAEAAAAGnB0AAAJTOAFPEgAAFgAAAAl3HAAAAAAAAAAAAAABUBIAAFIOAAAJnh0AAAkJAAAACQkAAAAAAAAAAAAAAAAACVESAAAACQkAAAARURIAAAEAAAAGoh0AAAJTOAFSEgAAFgAAAAl3HAAAAAAAAAAAAAABUxIAAFIOAAAJpB0AAAkJAAAACQkAAAAAAAAAAAAAAAAACVQSAAAACQkAAAARVBIAAAEAAAAGqB0AAAJTOAFVEgAAFgAAAAl3HAAAAAAAAAAAAAABVhIAAFIOAAAJqh0AAAkJAAAACQkAAAAAAAAAAAAAAAAACVcSAAAACQkAAAARVxIAAAEAAAAGrh0AAAJTOAFYEgAAFgAAAAl3HAAAAAAAAAAAAAABWRIAAFIOAAAJsB0AAAkJAAAACQkAAAAAAAAAAAAAAAAACVoSAAAACQkAAAARWhIAAAEAAAAGtB0AAAJTOAFbEgAAFgAAAAl3HAAAAAAAAAAAAAABXBIAAFIOAAAJth0AAAkJAAAACQkAAAAAAAAAAAAAAAAACV0SAAAACQkAAAARXRIAAAEAAAAGuh0AAAJTOAFeEgAAFgAAAAl3HAAAAAAAAAAAAAABXxIAAFIOAAAJvB0AAAkJAAAACQkAAAAAAAAAAAAAAAAACWASAAAACQkAAAARYBIAAAEAAAAGwB0AAAJTOAFhEgAAFgAAAAl3HAAAAAAAAAAAAAABYhIAAFIOAAAJwh0AAAkJAAAACQkAAAAAAAAAAAAAAAAACWMSAAAACQkAAAARYxIAAAEAAAAGxh0AAAJTOAFkEgAAFgAAAAl3HAAAAAAAAAAAAAABZRIAAFIOAAAJyB0AAAkJAAAACQkAAAAAAAAAAAAAAAAACWYSAAAACQkAAAARZhIAAAEAAAAGzB0AAAJTOAFnEgAAFgAAAAl3HAAAAAAAAAAAAAABaBIAAFIOAAAJzh0AAAkJAAAACQkAAAAAAAAAAAAAAAAACWkSAAAACQkAAAARaRIAAAEAAAAG0h0AAAJTOAFqEgAAFgAAAAl3HAAAAAAAAAAAAAABaxIAAFIOAAAJ1B0AAAkJAAAACQkAAAAAAAAAAAAAAAAACWwSAAAACQkAAAARbBIAAAEAAAAG2B0AAAJTOAFtEgAAFgAAAAl3HAAAAAAAAAAAAAABbhIAAFIOAAAJ2h0AAAkJAAAACQkAAAAAAAAAAAAAAAAACW8SAAAACQkAAAARbxIAAAEAAAAG3h0AAAJTNwFwEgAAFgAAAAl3HAAAAAAAAAAAAAABcRIAAFIOAAAJ4B0AAAkJAAAACQkAAAAAAAAAAAAAAAAACXISAAAACQkAAAARchIAAAEAAAAG5B0AAAJTOAFzEgAAFgAAAAl3HAAAAAAAAAAAAAABdBIAAFIOAAAJ5h0AAAkJAAAACQkAAAAAAAAAAAAAAAAACXUSAAAACQkAAAARdRIAAAEAAAAG6h0AAAJTOAF2EgAAFgAAAAl3HAAAAAAAAAAAAAABdxIAAFIOAAAJ7B0AAAkJAAAACQkAAAAAAAAAAAAAAAAACXgSAAAACQkAAAAReBIAAAEAAAAG8B0AAAJTOAF5EgAAFgAAAAl3HAAAAAAAAAAAAAABehIAAFIOAAAJ8h0AAAkJAAAACQkAAAAAAAAAAAAAAAAACXsSAAAACQkAAAARexIAAAEAAAAG9h0AAAJTOAF8EgAAFgAAAAl3HAAAAAAAAAAAAAABfRIAAFIOAAAJ+B0AAAkJAAAACQkAAAAAAAAAAAAAAAAACX4SAAAACQkAAAARfhIAAAEAAAAG/B0AAAJTOAF/EgAAFgAAAAl3HAAAAAAAAAAAAAABgBIAAFIOAAAJ/h0AAAkJAAAACQkAAAAAAAAAAAAAAAAACYESAAAACQkAAAARgRIAAAEAAAAGAh4AAAJTOAGCEgAAFgAAAAl3HAAAAAAAAAAAAAABgxIAAFIOAAAJBB4AAAkJAAAACQkAAAAAAAAAAAAAAAAACYQSAAAACQkAAAARhBIAAAEAAAAGCB4AAAJTOAGFEgAAFgAAAAl3HAAAAAAAAAAAAAABhhIAAFIOAAAJCh4AAAkJAAAACQkAAAAAAAAAAAAAAAAACYcSAAAACQkAAAARhxIAAAEAAAAGDh4AAAJTOAGIEgAAFgAAAAl3HAAAAAAAAAAAAAABiRIAAFIOAAAJEB4AAAkJAAAACQkAAAAAAAAAAAAAAAAACYoSAAAACQkAAAARihIAAAEAAAAGFB4AAAJTOAGLEgAAFgAAAAl3HAAAAAAAAAAAAAABjBIAAFIOAAAJFh4AAAkJAAAACQkAAAAAAAAAAAAAAAAACY0SAAAACQkAAAARjRIAAAEAAAAGGh4AAAJTOAGOEgAAFgAAAAl3HAAAAAAAAAAAAAABjxIAAFIOAAAJHB4AAAkJAAAACQkAAAAAAAAAAAAAAAAACZASAAAACQkAAAARkBIAAAEAAAAGIB4AAAJTOAGREgAAFgAAAAl3HAAAAAAAAAAAAAABkhIAAFIOAAAJIh4AAAkJAAAACQkAAAAAAAAAAAAAAAAACZMSAAAACQkAAAARkxIAAAEAAAAGJh4AAAJTNwGUEgAAFgAAAAl3HAAAAAAAAAAAAAABlRIAAFIOAAAJKB4AAAkJAAAACQkAAAAAAAAAAAAAAAAACZYSAAAACQkAAAARlhIAAAEAAAAGLB4AAAJTOAGXEgAAFgAAAAl3HAAAAAAAAAAAAAABmBIAAFIOAAAJLh4AAAkJAAAACQkAAAAAAAAAAAAAAAAACZkSAAAACQkAAAARmRIAAAEAAAAGMh4AAAJTOAGaEgAAFgAAAAl3HAAAAAAAAAAAAAABmxIAAFIOAAAJNB4AAAkJAAAACQkAAAAAAAAAAAAAAAAACZwSAAAACQkAAAARnBIAAAEAAAAGOB4AAAJTOAGdEgAAFgAAAAl3HAAAAAAAAAAAAAABnhIAAFIOAAAJOh4AAAkJAAAACQkAAAAAAAAAAAAAAAAACZ8SAAAACQkAAAARnxIAAAEAAAAGPh4AAAJTOAGgEgAAFgAAAAl3HAAAAAAAAAAAAAABoRIAAFIOAAAJQB4AAAkJAAAACQkAAAAAAAAAAAAAAAAACaISAAAACQkAAAARohIAAAEAAAAGRB4AAAJTOAGjEgAAFgAAAAl3HAAAAAAAAAAAAAABpBIAAFIOAAAJRh4AAAkJAAAACQkAAAAAAAAAAAAAAAAACaUSAAAACQkAAAARpRIAAAEAAAAGSh4AAAJTOAGmEgAAFgAAAAl3HAAAAAAAAAAAAAABpxIAAFIOAAAJTB4AAAkJAAAACQkAAAAAAAAAAAAAAAAACagSAAAACQkAAAARqBIAAAEAAAAGUB4AAAJTOAGpEgAAFgAAAAl3HAAAAAAAAAAAAAABqhIAAFIOAAAJUh4AAAkJAAAACQkAAAAAAAAAAAAAAAAACasSAAAACQkAAAARqxIAAAEAAAAGVh4AAAJTOAGsEgAAFgAAAAl3HAAAAAAAAAAAAAABrRIAAFIOAAAJWB4AAAkJAAAACQkAAAAAAAAAAAAAAAAACa4SAAAACQkAAAARrhIAAAEAAAAGXB4AAAJTOAGvEgAAFgAAAAl3HAAAAAAAAAAAAAABsBIAAFIOAAAJXh4AAAkJAAAACQkAAAAAAAAAAAAAAAAACbESAAAACQkAAAARsRIAAAEAAAAGYh4AAAJTOAGyEgAAFgAAAAl3HAAAAAAAAAAAAAABsxIAAFIOAAAJZB4AAAkJAAAACQkAAAAAAAAAAAAAAAAACbQSAAAACQkAAAARtBIAAAEAAAAGaB4AAAJTOAG1EgAAFgAAAAl3HAAAAAAAAAAAAAABthIAAFIOAAAJah4AAAkJAAAACQkAAAAAAAAAAAAAAAAACbcSAAAACQkAAAARtxIAAAEAAAAGbh4AAAJTNwG4EgAAFgAAAAl3HAAAAAAAAAAAAAABuRIAAFIOAAAJcB4AAAkJAAAACQkAAAAAAAAAAAAAAAAACboSAAAACQkAAAARuhIAAAEAAAAGdB4AAAJTOAG7EgAAFgAAAAl3HAAAAAAAAAAAAAABvBIAAFIOAAAJdh4AAAkJAAAACQkAAAAAAAAAAAAAAAAACb0SAAAACQkAAAARvRIAAAEAAAAGeh4AAAJTOAG+EgAAFgAAAAl3HAAAAAAAAAAAAAABvxIAAFIOAAAJfB4AAAkJAAAACQkAAAAAAAAAAAAAAAAACcASAAAACQkAAAARwBIAAAEAAAAGgB4AAAJTOAHBEgAAFgAAAAl3HAAAAAAAAAAAAAABwhIAAFIOAAAJgh4AAAkJAAAACQkAAAAAAAAAAAAAAAAACcMSAAAACQkAAAARwxIAAAEAAAAGhh4AAAJTOAHEEgAAFgAAAAl3HAAAAAAAAAAAAAABxRIAAFIOAAAJiB4AAAkJAAAACQkAAAAAAAAAAAAAAAAACcYSAAAACQkAAAARxhIAAAEAAAAGjB4AAAJTOAHHEgAAFgAAAAl3HAAAAAAAAAAAAAAByBIAAFIOAAAJjh4AAAkJAAAACQkAAAAAAAAAAAAAAAAACckSAAAACQkAAAARyRIAAAEAAAAGkh4AAAJTOAHKEgAAFgAAAAl3HAAAAAAAAAAAAAAByxIAAFIOAAAJlB4AAAkJAAAACQkAAAAAAAAAAAAAAAAACcwSAAAACQkAAAARzBIAAAEAAAAGmB4AAAJTOAHNEgAAFgAAAAl3HAAAAAAAAAAAAAABzhIAAFIOAAAJmh4AAAkJAAAACQkAAAAAAAAAAAAAAAAACc8SAAAACQkAAAARzxIAAAEAAAAGnh4AAAJTOAHQEgAAFgAAAAl3HAAAAAAAAAAAAAAB0RIAAFIOAAAJoB4AAAkJAAAACQkAAAAAAAAAAAAAAAAACdISAAAACQkAAAAR0hIAAAEAAAAGpB4AAAJTOAHTEgAAFgAAAAl3HAAAAAAAAAAAAAAB1BIAAFIOAAAJph4AAAkJAAAACQkAAAAAAAAAAAAAAAAACdUSAAAACQkAAAAR1RIAAAEAAAAGqh4AAAJTOAHWEgAAFgAAAAl3HAAAAAAAAAAAAAAB1xIAAFIOAAAJrB4AAAkJAAAACQkAAAAAAAAAAAAAAAAACdgSAAAACQkAAAAR2BIAAAEAAAAGsB4AAAJTOAHZEgAAFgAAAAl3HAAAAAAAAAAAAAAB2hIAAFIOAAAJsh4AAAkJAAAACQkAAAAAAAAAAAAAAAAACdsSAAAACQkAAAAR2xIAAAEAAAAGth4AAAJTNwHcEgAAFgAAAAl3HAAAAAAAAAAAAAAB3RIAAFIOAAAJuB4AAAkJAAAACQkAAAAAAAAAAAAAAAAACd4SAAAACQkAAAAR3hIAAAEAAAAGvB4AAAJTOAHfEgAAFgAAAAl3HAAAAAAAAAAAAAAB4BIAAFIOAAAJvh4AAAkJAAAACQkAAAAAAAAAAAAAAAAACeESAAAACQkAAAAR4RIAAAEAAAAGwh4AAAJTOAHiEgAAFgAAAAl3HAAAAAAAAAAAAAAB4xIAAFIOAAAJxB4AAAkJAAAACQkAAAAAAAAAAAAAAAAACeQSAAAACQkAAAAR5BIAAAEAAAAGyB4AAAJTOAHlEgAAFgAAAAl3HAAAAAAAAAAAAAAB5hIAAFIOAAAJyh4AAAkJAAAACQkAAAAAAAAAAAAAAAAACecSAAAACQkAAAAR5xIAAAEAAAAGzh4AAAJTOAHoEgAAFgAAAAl3HAAAAAAAAAAAAAAB6RIAAFIOAAAJ0B4AAAkJAAAACQkAAAAAAAAAAAAAAAAACeoSAAAACQkAAAAR6hIAAAEAAAAG1B4AAAJTOAHrEgAAFgAAAAl3HAAAAAAAAAAAAAAB7BIAAFIOAAAJ1h4AAAkJAAAACQkAAAAAAAAAAAAAAAAACe0SAAAACQkAAAAR7RIAAAEAAAAG2h4AAAJTOAHuEgAAFgAAAAl3HAAAAAAAAAAAAAAB7xIAAFIOAAAJ3B4AAAkJAAAACQkAAAAAAAAAAAAAAAAACfASAAAACQkAAAAR8BIAAAEAAAAG4B4AAAJTOAHxEgAAFgAAAAl3HAAAAAAAAAAAAAAB8hIAAFIOAAAJ4h4AAAkJAAAACQkAAAAAAAAAAAAAAAAACfMSAAAACQkAAAAR8xIAAAEAAAAG5h4AAAJTOAH0EgAAFgAAAAl3HAAAAAAAAAAAAAAB9RIAAFIOAAAJ6B4AAAkJAAAACQkAAAAAAAAAAAAAAAAACfYSAAAACQkAAAAR9hIAAAEAAAAG7B4AAAJTOAH3EgAAFgAAAAl3HAAAAAAAAAAAAAAB+BIAAFIOAAAJ7h4AAAkJAAAACQkAAAAAAAAAAAAAAAAACfkSAAAACQkAAAAR+RIAAAEAAAAG8h4AAAJTOAH6EgAAFgAAAAl3HAAAAAAAAAAAAAAB+xIAAFIOAAAJ9B4AAAkJAAAACQkAAAAAAAAAAAAAAAAACfwSAAAACQkAAAAR/BIAAAEAAAAG+B4AAAJTOAH9EgAAFgAAAAl3HAAAAAAAAAAAAAAB/hIAAFIOAAAJ+h4AAAkJAAAACQkAAAAAAAAAAAAAAAAACf8SAAAACQkAAAAR/xIAAAEAAAAG/h4AAAJTNwEAEwAAFgAAAAl3HAAAAAAAAAAAAAABARMAAFIOAAAJAB8AAAkJAAAACQkAAAAAAAAAAAAAAAAACQITAAAACQkAAAARAhMAAAEAAAAGBB8AAAJTOAEDEwAAFgAAAAl3HAAAAAAAAAAAAAABBBMAAFIOAAAJBh8AAAkJAAAACQkAAAAAAAAAAAAAAAAACQUTAAAACQkAAAARBRMAAAEAAAAGCh8AAAJTOAEGEwAAFgAAAAl3HAAAAAAAAAAAAAABBxMAAFIOAAAJDB8AAAkJAAAACQkAAAAAAAAAAAAAAAAACQgTAAAACQkAAAARCBMAAAEAAAAGEB8AAAJTOAEJEwAAFgAAAAl3HAAAAAAAAAAAAAABChMAAFIOAAAJEh8AAAkJAAAACQkAAAAAAAAAAAAAAAAACQsTAAAACQkAAAARCxMAAAEAAAAGFh8AAAJTOAEMEwAAFgAAAAl3HAAAAAAAAAAAAAABDRMAAFIOAAAJGB8AAAkJAAAACQkAAAAAAAAAAAAAAAAACQ4TAAAACQkAAAARDhMAAAEAAAAGHB8AAAJTOAEPEwAAFgAAAAl3HAAAAAAAAAAAAAABEBMAAFIOAAAJHh8AAAkJAAAACQkAAAAAAAAAAAAAAAAACRETAAAACQkAAAARERMAAAEAAAAGIh8AAAJTOAESEwAAFgAAAAl3HAAAAAAAAAAAAAABExMAAFIOAAAJJB8AAAkJAAAACQkAAAAAAAAAAAAAAAAACRQTAAAACQkAAAARFBMAAAEAAAAGKB8AAAJTOAEVEwAAFgAAAAl3HAAAAAAAAAAAAAABFhMAAFIOAAAJKh8AAAkJAAAACQkAAAAAAAAAAAAAAAAACRcTAAAACQkAAAARFxMAAAEAAAAGLh8AAAJTOAEYEwAAFgAAAAl3HAAAAAAAAAAAAAABGRMAAFIOAAAJMB8AAAkJAAAACQkAAAAAAAAAAAAAAAAACRoTAAAACQkAAAARGhMAAAEAAAAGNB8AAAJTOAEbEwAAFgAAAAl3HAAAAAAAAAAAAAABHBMAAFIOAAAJNh8AAAkJAAAACQkAAAAAAAAAAAAAAAAACR0TAAAACQkAAAARHRMAAAEAAAAGOh8AAAJTOAEeEwAAFgAAAAl3HAAAAAAAAAAAAAABHxMAAFIOAAAJPB8AAAkJAAAACQkAAAAAAAAAAAAAAAAACSATAAAACQkAAAARIBMAAAEAAAAGQB8AAAJTOAEhEwAAFgAAAAl3HAAAAAAAAAAAAAABIhMAAFIOAAAJQh8AAAkJAAAACQkAAAAAAAAAAAAAAAAACSMTAAAACQkAAAARIxMAAAEAAAAGRh8AAAJTNwEkEwAAFgAAAAl3HAAAAAAAAAAAAAABJRMAAFIOAAAJSB8AAAkJAAAACQkAAAAAAAAAAAAAAAAACSYTAAAACQkAAAARJhMAAAEAAAAGTB8AAAJTOAEnEwAAFgAAAAl3HAAAAAAAAAAAAAABKBMAAFIOAAAJTh8AAAkJAAAACQkAAAAAAAAAAAAAAAAACSkTAAAACQkAAAARKRMAAAEAAAAGUh8AAAJTOAEqEwAAFgAAAAl3HAAAAAAAAAAAAAABKxMAAFIOAAAJVB8AAAkJAAAACQkAAAAAAAAAAAAAAAAACSwTAAAACQkAAAARLBMAAAEAAAAGWB8AAAJTOAEtEwAAFgAAAAl3HAAAAAAAAAAAAAABLhMAAFIOAAAJWh8AAAkJAAAACQkAAAAAAAAAAAAAAAAACS8TAAAACQkAAAARLxMAAAEAAAAGXh8AAAJTOAEwEwAAFgAAAAl3HAAAAAAAAAAAAAABMRMAAFIOAAAJYB8AAAkJAAAACQkAAAAAAAAAAAAAAAAACTITAAAACQkAAAARMhMAAAEAAAAGZB8AAAJTOAEzEwAAFgAAAAl3HAAAAAAAAAAAAAABNBMAAFIOAAAJZh8AAAkJAAAACQkAAAAAAAAAAAAAAAAACTUTAAAACQkAAAARNRMAAAEAAAAGah8AAAJTOAE2EwAAFgAAAAl3HAAAAAAAAAAAAAABNxMAAFIOAAAJbB8AAAkJAAAACQkAAAAAAAAAAAAAAAAACTgTAAAACQkAAAAROBMAAAEAAAAGcB8AAAJTOAE5EwAAFgAAAAl3HAAAAAAAAAAAAAABOhMAAFIOAAAJch8AAAkJAAAACQkAAAAAAAAAAAAAAAAACTsTAAAACQkAAAAROxMAAAEAAAAGdh8AAAJTOAE8EwAAFgAAAAl3HAAAAAAAAAAAAAABPRMAAFIOAAAJeB8AAAkJAAAACQkAAAAAAAAAAAAAAAAACT4TAAAACQkAAAARPhMAAAEAAAAGfB8AAAJTOAE/EwAAFgAAAAl3HAAAAAAAAAAAAAABQBMAAFIOAAAJfh8AAAkJAAAACQkAAAAAAAAAAAAAAAAACUETAAAACQkAAAARQRMAAAEAAAAGgh8AAAJTOAFCEwAAFgAAAAl3HAAAAAAAAAAAAAABQxMAAFIOAAAJhB8AAAkJAAAACQkAAAAAAAAAAAAAAAAACUQTAAAACQkAAAARRBMAAAEAAAAGiB8AAAJTOAFFEwAAFgAAAAl3HAAAAAAAAAAAAAABRhMAAFIOAAAJih8AAAkJAAAACQkAAAAAAAAAAAAAAAAACUcTAAAACQkAAAARRxMAAAEAAAAGjh8AAAJTNwFIEwAAFgAAAAl3HAAAAAAAAAAAAAABSRMAAFIOAAAJkB8AAAkJAAAACQkAAAAAAAAAAAAAAAAACUoTAAAACQkAAAARShMAAAEAAAAGlB8AAAJTOAFLEwAAFgAAAAl3HAAAAAAAAAAAAAABTBMAAFIOAAAJlh8AAAkJAAAACQkAAAAAAAAAAAAAAAAACU0TAAAACQkAAAARTRMAAAEAAAAGmh8AAAJTOAFOEwAAFgAAAAl3HAAAAAAAAAAAAAABTxMAAFIOAAAJnB8AAAkJAAAACQkAAAAAAAAAAAAAAAAACVATAAAACQkAAAARUBMAAAEAAAAGoB8AAAJTOAFREwAAFgAAAAl3HAAAAAAAAAAAAAABUhMAAFIOAAAJoh8AAAkJAAAACQkAAAAAAAAAAAAAAAAACVMTAAAACQkAAAARUxMAAAEAAAAGph8AAAJTOAFUEwAAFgAAAAl3HAAAAAAAAAAAAAABVRMAAFIOAAAJqB8AAAkJAAAACQkAAAAAAAAAAAAAAAAACVYTAAAACQkAAAARVhMAAAEAAAAGrB8AAAJTOAFXEwAAFgAAAAl3HAAAAAAAAAAAAAABWBMAAFIOAAAJrh8AAAkJAAAACQkAAAAAAAAAAAAAAAAACVkTAAAACQkAAAARWRMAAAEAAAAGsh8AAAJTOAFaEwAAFgAAAAl3HAAAAAAAAAAAAAABWxMAAFIOAAAJtB8AAAkJAAAACQkAAAAAAAAAAAAAAAAACVwTAAAACQkAAAARXBMAAAEAAAAGuB8AAAJTOAFdEwAAFgAAAAl3HAAAAAAAAAAAAAABXhMAAFIOAAAJuh8AAAkJAAAACQkAAAAAAAAAAAAAAAAACV8TAAAACQkAAAARXxMAAAEAAAAGvh8AAAJTOAFgEwAAFgAAAAl3HAAAAAAAAAAAAAABYRMAAFIOAAAJwB8AAAkJAAAACQkAAAAAAAAAAAAAAAAACWITAAAACQkAAAARYhMAAAEAAAAGxB8AAAJTOAFjEwAAFgAAAAl3HAAAAAAAAAAAAAABZBMAAFIOAAAJxh8AAAkJAAAACQkAAAAAAAAAAAAAAAAACWUTAAAACQkAAAARZRMAAAEAAAAGyh8AAAJTOAFmEwAAFgAAAAl3HAAAAAAAAAAAAAABZxMAAFIOAAAJzB8AAAkJAAAACQkAAAAAAAAAAAAAAAAACWgTAAAACQkAAAARaBMAAAEAAAAG0B8AAAJTOAFpEwAAFgAAAAl3HAAAAAAAAAAAAAABahMAAFIOAAAJ0h8AAAkJAAAACQkAAAAAAAAAAAAAAAAACWsTAAAACQkAAAARaxMAAAEAAAAG1h8AAAJTNwFsEwAAFgAAAAl3HAAAAAAAAAAAAAABbRMAAFIOAAAJ2B8AAAkJAAAACQkAAAAAAAAAAAAAAAAACW4TAAAACQkAAAARbhMAAAEAAAAG3B8AAAJTOAFvEwAAFgAAAAl3HAAAAAAAAAAAAAABcBMAAFIOAAAJ3h8AAAkJAAAACQkAAAAAAAAAAAAAAAAACXETAAAACQkAAAARcRMAAAEAAAAG4h8AAAJTOAFyEwAAFgAAAAl3HAAAAAAAAAAAAAABcxMAAFIOAAAJ5B8AAAkJAAAACQkAAAAAAAAAAAAAAAAACXQTAAAACQkAAAARdBMAAAEAAAAG6B8AAAJTOAF1EwAAFgAAAAl3HAAAAAAAAAAAAAABdhMAAFIOAAAJ6h8AAAkJAAAACQkAAAAAAAAAAAAAAAAACXcTAAAACQkAAAARdxMAAAEAAAAG7h8AAAJTOAF4EwAAFgAAAAl3HAAAAAAAAAAAAAABeRMAAFIOAAAJ8B8AAAkJAAAACQkAAAAAAAAAAAAAAAAACXoTAAAACQkAAAARehMAAAEAAAAG9B8AAAJTOAF7EwAAFgAAAAl3HAAAAAAAAAAAAAABfBMAAFIOAAAJ9h8AAAkJAAAACQkAAAAAAAAAAAAAAAAACX0TAAAACQkAAAARfRMAAAEAAAAG+h8AAAJTOAF+EwAAFgAAAAl3HAAAAAAAAAAAAAABfxMAAFIOAAAJ/B8AAAkJAAAACQkAAAAAAAAAAAAAAAAACYATAAAACQkAAAARgBMAAAEAAAAGACAAAAJTOAGBEwAAFgAAAAl3HAAAAAAAAAAAAAABghMAAFIOAAAJAiAAAAkJAAAACQkAAAAAAAAAAAAAAAAACYMTAAAACQkAAAARgxMAAAEAAAAGBiAAAAJTOAGEEwAAFgAAAAl3HAAAAAAAAAAAAAABhRMAAFIOAAAJCCAAAAkJAAAACQkAAAAAAAAAAAAAAAAACYYTAAAACQkAAAARhhMAAAEAAAAGDCAAAAJTOAGHEwAAFgAAAAl3HAAAAAAAAAAAAAABiBMAAFIOAAAJDiAAAAkJAAAACQkAAAAAAAAAAAAAAAAACYkTAAAACQkAAAARiRMAAAEAAAAGEiAAAAJTOAGKEwAAFgAAAAl3HAAAAAAAAAAAAAABixMAAFIOAAAJFCAAAAkJAAAACQkAAAAAAAAAAAAAAAAACYwTAAAACQkAAAARjBMAAAEAAAAGGCAAAAJTOAGNEwAAFgAAAAl3HAAAAAAAAAAAAAABjhMAAFIOAAAJGiAAAAkJAAAACQkAAAAAAAAAAAAAAAAACY8TAAAACQkAAAARjxMAAAEAAAAGHiAAAAJTNwGQEwAAFgAAAAl3HAAAAAAAAAAAAAABkRMAAFIOAAAJICAAAAkJAAAACQkAAAAAAAAAAAAAAAAACZITAAAACQkAAAARkhMAAAEAAAAGJCAAAAJTOAGTEwAAFgAAAAl3HAAAAAAAAAAAAAABlBMAAFIOAAAJJiAAAAkJAAAACQkAAAAAAAAAAAAAAAAACZUTAAAACQkAAAARlRMAAAEAAAAGKiAAAAJTOAGWEwAAFgAAAAl3HAAAAAAAAAAAAAABlxMAAFIOAAAJLCAAAAkJAAAACQkAAAAAAAAAAAAAAAAACZgTAAAACQkAAAARmBMAAAEAAAAGMCAAAAJTOAGZEwAAFgAAAAl3HAAAAAAAAAAAAAABmhMAAFIOAAAJMiAAAAkJAAAACQkAAAAAAAAAAAAAAAAACZsTAAAACQkAAAARmxMAAAEAAAAGNiAAAAJTOAGcEwAAFgAAAAl3HAAAAAAAAAAAAAABnRMAAFIOAAAJOCAAAAkJAAAACQkAAAAAAAAAAAAAAAAACZ4TAAAACQkAAAARnhMAAAEAAAAGPCAAAAJTOAGfEwAAFgAAAAl3HAAAAAAAAAAAAAABoBMAAFIOAAAJPiAAAAkJAAAACQkAAAAAAAAAAAAAAAAACaETAAAACQkAAAARoRMAAAEAAAAGQiAAAAJTOAGiEwAAFgAAAAl3HAAAAAAAAAAAAAABoxMAAFIOAAAJRCAAAAkJAAAACQkAAAAAAAAAAAAAAAAACaQTAAAACQkAAAARpBMAAAEAAAAGSCAAAAJTOAGlEwAAFgAAAAl3HAAAAAAAAAAAAAABphMAAFIOAAAJSiAAAAkJAAAACQkAAAAAAAAAAAAAAAAACacTAAAACQkAAAARpxMAAAEAAAAGTiAAAAJTOAGoEwAAFgAAAAl3HAAAAAAAAAAAAAABqRMAAFIOAAAJUCAAAAkJAAAACQkAAAAAAAAAAAAAAAAACaoTAAAACQkAAAARqhMAAAEAAAAGVCAAAAJTOAGrEwAAFgAAAAl3HAAAAAAAAAAAAAABrBMAAFIOAAAJViAAAAkJAAAACQkAAAAAAAAAAAAAAAAACa0TAAAACQkAAAARrRMAAAEAAAAGWiAAAAJTOAGuEwAAFgAAAAl3HAAAAAAAAAAAAAABrxMAAFIOAAAJXCAAAAkJAAAACQkAAAAAAAAAAAAAAAAACbATAAAACQkAAAARsBMAAAEAAAAGYCAAAAJTOAGxEwAAFgAAAAl3HAAAAAAAAAAAAAABshMAAFIOAAAJYiAAAAkJAAAACQkAAAAAAAAAAAAAAAAACbMTAAAACQkAAAARsxMAAAEAAAAGZiAAAAJTNwG0EwAAFgAAAAl3HAAAAAAAAAAAAAABtRMAAFIOAAAJaCAAAAkJAAAACQkAAAAAAAAAAAAAAAAACbYTAAAACQkAAAARthMAAAEAAAAGbCAAAAJTOAG3EwAAFgAAAAl3HAAAAAAAAAAAAAABuBMAAFIOAAAJbiAAAAkJAAAACQkAAAAAAAAAAAAAAAAACbkTAAAACQkAAAARuRMAAAEAAAAGciAAAAJTOAG6EwAAFgAAAAl3HAAAAAAAAAAAAAABuxMAAFIOAAAJdCAAAAkJAAAACQkAAAAAAAAAAAAAAAAACbwTAAAACQkAAAARvBMAAAEAAAAGeCAAAAJTOAG9EwAAFgAAAAl3HAAAAAAAAAAAAAABvhMAAFIOAAAJeiAAAAkJAAAACQkAAAAAAAAAAAAAAAAACb8TAAAACQkAAAARvxMAAAEAAAAGfiAAAAJTOAHAEwAAFgAAAAl3HAAAAAAAAAAAAAABwRMAAFIOAAAJgCAAAAkJAAAACQkAAAAAAAAAAAAAAAAACcITAAAACQkAAAARwhMAAAEAAAAGhCAAAAJTOAHDEwAAFgAAAAl3HAAAAAAAAAAAAAABxBMAAFIOAAAJhiAAAAkJAAAACQkAAAAAAAAAAAAAAAAACcUTAAAACQkAAAARxRMAAAEAAAAGiiAAAAJTOAHGEwAAFgAAAAl3HAAAAAAAAAAAAAABxxMAAFIOAAAJjCAAAAkJAAAACQkAAAAAAAAAAAAAAAAACcgTAAAACQkAAAARyBMAAAEAAAAGkCAAAAJTOAHJEwAAFgAAAAl3HAAAAAAAAAAAAAAByhMAAFIOAAAJkiAAAAkJAAAACQkAAAAAAAAAAAAAAAAACcsTAAAACQkAAAARyxMAAAEAAAAGliAAAAJTOAHMEwAAFgAAAAl3HAAAAAAAAAAAAAABzRMAAFIOAAAJmCAAAAkJAAAACQkAAAAAAAAAAAAAAAAACc4TAAAACQkAAAARzhMAAAEAAAAGnCAAAAJTOAHPEwAAFgAAAAl3HAAAAAAAAAAAAAAB0BMAAFIOAAAJniAAAAkJAAAACQkAAAAAAAAAAAAAAAAACdETAAAACQkAAAAR0RMAAAEAAAAGoiAAAAJTOAHSEwAAFgAAAAl3HAAAAAAAAAAAAAAB0xMAAFIOAAAJpCAAAAkJAAAACQkAAAAAAAAAAAAAAAAACdQTAAAACQkAAAAR1BMAAAEAAAAGqCAAAAJTOAHVEwAAFgAAAAl3HAAAAAAAAAAAAAAB1hMAAFIOAAAJqiAAAAkJAAAACQkAAAAAAAAAAAAAAAAACdcTAAAACQkAAAAR1xMAAAEAAAAGriAAAAJTNwHYEwAAFgAAAAl3HAAAAAAAAAAAAAAB2RMAAFIOAAAJsCAAAAkJAAAACQkAAAAAAAAAAAAAAAAACdoTAAAACQkAAAAR2hMAAAEAAAAGtCAAAAJTOAHbEwAAFgAAAAl3HAAAAAAAAAAAAAAB3BMAAFIOAAAJtiAAAAkJAAAACQkAAAAAAAAAAAAAAAAACd0TAAAACQkAAAAR3RMAAAEAAAAGuiAAAAJTOAHeEwAAFgAAAAl3HAAAAAAAAAAAAAAB3xMAAFIOAAAJvCAAAAkJAAAACQkAAAAAAAAAAAAAAAAACeATAAAACQkAAAAR4BMAAAEAAAAGwCAAAAJTOAHhEwAAFgAAAAl3HAAAAAAAAAAAAAAB4hMAAFIOAAAJwiAAAAkJAAAACQkAAAAAAAAAAAAAAAAACeMTAAAACQkAAAAR4xMAAAEAAAAGxiAAAAJTOAHkEwAAFgAAAAl3HAAAAAAAAAAAAAAB5RMAAFIOAAAJyCAAAAkJAAAACQkAAAAAAAAAAAAAAAAACeYTAAAACQkAAAAR5hMAAAEAAAAGzCAAAAJTOAHnEwAAFgAAAAl3HAAAAAAAAAAAAAAB6BMAAFIOAAAJziAAAAkJAAAACQkAAAAAAAAAAAAAAAAACekTAAAACQkAAAAR6RMAAAEAAAAG0iAAAAJTOAHqEwAAFgAAAAl3HAAAAAAAAAAAAAAB6xMAAFIOAAAJ1CAAAAkJAAAACQkAAAAAAAAAAAAAAAAACewTAAAACQkAAAAR7BMAAAEAAAAG2CAAAAJTOAHtEwAAFgAAAAl3HAAAAAAAAAAAAAAB7hMAAFIOAAAJ2iAAAAkJAAAACQkAAAAAAAAAAAAAAAAACe8TAAAACQkAAAAR7xMAAAEAAAAG3iAAAAJTOAHwEwAAFgAAAAl3HAAAAAAAAAAAAAAB8RMAAFIOAAAJ4CAAAAkJAAAACQkAAAAAAAAAAAAAAAAACfITAAAACQkAAAAR8hMAAAEAAAAG5CAAAAJTOAHzEwAAFgAAAAl3HAAAAAAAAAAAAAAB9BMAAFIOAAAJ5iAAAAkJAAAACQkAAAAAAAAAAAAAAAAACfUTAAAACQkAAAAR9RMAAAEAAAAG6iAAAAJTOAH2EwAAFgAAAAl3HAAAAAAAAAAAAAAB9xMAAFIOAAAJ7CAAAAkJAAAACQkAAAAAAAAAAAAAAAAACfgTAAAACQkAAAAR+BMAAAEAAAAG8CAAAAJTOAH5EwAAFgAAAAl3HAAAAAAAAAAAAAAB+hMAAFIOAAAJ8iAAAAkJAAAACQkAAAAAAAAAAAAAAAAACfsTAAAACQkAAAAR+xMAAAEAAAAG9iAAAAJTNwH8EwAAFgAAAAl3HAAAAAAAAAAAAAAB/RMAAFIOAAAJ+CAAAAkJAAAACQkAAAAAAAAAAAAAAAAACf4TAAAACQkAAAAR/hMAAAEAAAAG/CAAAAJTOAH/EwAAFgAAAAl3HAAAAAAAAAAAAAABABQAAFIOAAAJ/iAAAAkJAAAACQkAAAAAAAAAAAAAAAAACQEUAAAACQkAAAARARQAAAEAAAAGAiEAAAJTOAECFAAAFgAAAAl3HAAAAAAAAAAAAAABAxQAAFIOAAAJBCEAAAkJAAAACQkAAAAAAAAAAAAAAAAACQQUAAAACQkAAAARBBQAAAEAAAAGCCEAAAJTOAEFFAAAFgAAAAl3HAAAAAAAAAAAAAABBhQAAFIOAAAJCiEAAAkJAAAACQkAAAAAAAAAAAAAAAAACQcUAAAACQkAAAARBxQAAAEAAAAGDiEAAAJTOAEIFAAAFgAAAAl3HAAAAAAAAAAAAAABCRQAAFIOAAAJECEAAAkJAAAACQkAAAAAAAAAAAAAAAAACQoUAAAACQkAAAARChQAAAEAAAAGFCEAAAJTOAELFAAAFgAAAAl3HAAAAAAAAAAAAAABDBQAAFIOAAAJFiEAAAkJAAAACQkAAAAAAAAAAAAAAAAACQ0UAAAACQkAAAARDRQAAAEAAAAGGiEAAAJTOAEOFAAAFgAAAAl3HAAAAAAAAAAAAAABDxQAAFIOAAAJHCEAAAkJAAAACQkAAAAAAAAAAAAAAAAACRAUAAAACQkAAAAREBQAAAEAAAAGICEAAAJTOAERFAAAFgAAAAl3HAAAAAAAAAAAAAABEhQAAFIOAAAJIiEAAAkJAAAACQkAAAAAAAAAAAAAAAAACRMUAAAACQkAAAARExQAAAEAAAAGJiEAAAJTOAEUFAAAFgAAAAl3HAAAAAAAAAAAAAABFRQAAFIOAAAJKCEAAAkJAAAACQkAAAAAAAAAAAAAAAAACRYUAAAACQkAAAARFhQAAAEAAAAGLCEAAAJTOAEXFAAAFgAAAAl3HAAAAAAAAAAAAAABGBQAAFIOAAAJLiEAAAkJAAAACQkAAAAAAAAAAAAAAAAACRkUAAAACQkAAAARGRQAAAEAAAAGMiEAAAJTOAEaFAAAFgAAAAl3HAAAAAAAAAAAAAABGxQAAFIOAAAJNCEAAAkJAAAACQkAAAAAAAAAAAAAAAAACRwUAAAACQkAAAARHBQAAAEAAAAGOCEAAAJTOAEdFAAAFgAAAAl3HAAAAAAAAAAAAAABHhQAAFIOAAAJOiEAAAkJAAAACQkAAAADAAAAAQAAAAAACR8UAAAACQkAAAARHxQAAAEAAAAGPiEAAANTNjQBIBQAABYAAAAJPyEAAAMAAAADAAAAASEUAABSDgAACUAhAAAJCQAAAAkJAAAAAwAAAAEAAAAAAAkiFAAAAAkJAAAAESIUAAABAAAABkQhAAADUzY0ASMUAAAWAAAACUUhAAADAAAAAwAAAAEkFAAAUg4AAAlGIQAACQkAAAAJCQAAAAMAAAABAAAAAAAJJRQAAAAJCQAAABElFAAAAQAAAAZKIQAAA1M2NAEmFAAAFgAAAAlLIQAAAwAAAAMAAAABJxQAAFIOAAAJTCEAAAkJAAAACQkAAAADAAAAAQAAAAAACSgUAAAACQkAAAARKBQAAAEAAAAGUCEAAANTNjQBKRQAABYAAAAJUSEAAAMAAAADAAAAASoUAABSDgAACVIhAAAJCQAAAAkJAAAAAwAAAAEAAAAAAAkrFAAAAAkJAAAAESsUAAABAAAABlYhAAADUzY0ASwUAAAWAAAACVchAAADAAAAAwAAAAEtFAAAUg4AAAlYIQAACQkAAAAJCQAAAAMAAAABAAAAAAAJLhQAAAAJCQAAABEuFAAAAQAAAAZcIQAAA1M2NAEvFAAAFgAAAAldIQAAAwAAAAMAAAARMhQAAAEAAAAGXiEAAA5TYWxlcyBDb25zdW1lchA2FAAABAAAAAlfIQAADQMBNxQAAFIOAAAJYCEAAAkJAAAACQkAAAAAAAAAAAAAAAAACTgUAAAACQkAAAAROBQAAAEAAAAGZCEAAARTMTIyATkUAAAWAAAACWUhAAABAAAAAQAAAAE6FAAAUg4AAAlmIQAACQkAAAAJCQAAAAcAAAABAAAAAAAJOxQAAAAJCQAAABE7FAAAAQAAAAZqIQAABFMxMjMBPBQAABYAAAAJayEAAAcAAAAHAAAAAT0UAABSDgAACWwhAAAJCQAAAAkJAAAAAAAAAAAAAAAAAAk+FAAAAAkJAAAAET4UAAABAAAABnAhAAAEUzEyNAE/FAAAFgAAAAlxIQAAAQAAAAEAAAABQBQAAFIOAAAJciEAAAkJAAAACQkAAAAHAAAAAQAAAAAACUEUAAAACQkAAAARQRQAAAEAAAAGdiEAAARTMTI1AUIUAAAWAAAACXchAAAHAAAABwAAAAFDFAAAUg4AAAl4IQAACQkAAAAJCQAAAAAAAAAAAAAAAAAJRBQAAAAJCQAAABFEFAAAAQAAAAZ8IQAABFM4MjIBRRQAABYAAAAJfSEAAAEAAAABAAAAAUYUAABSDgAACX4hAAAJCQAAAAkJAAAABwAAAAEAAAAAAAlHFAAAAAkJAAAAEUcUAAABAAAABoIhAAAEUzgyMwFIFAAAFgAAAAmDIQAABwAAAAcAAAABSRQAAFIOAAAJhCEAAAkJAAAACQkAAAAAAAAAAAAAAAAACUoUAAAACQkAAAARShQAAAEAAAAGiCEAAARTODI0AUsUAAAWAAAACYkhAAABAAAAAQAAAAFMFAAAUg4AAAmKIQAACQkAAAAJCQAAAAcAAAABAAAAAAAJTRQAAAAJCQAAABFNFAAAAQAAAAaOIQAABFM4MjUBThQAABYAAAAJjyEAAAcAAAAHAAAAAU8UAABSDgAACZAhAAAJCQAAAAkJAAAAAAAAAAAAAAAAAAlQFAAAAAkJAAAAEVAUAAABAAAABpQhAAAFUzEyMDcBURQAABYAAAAJlSEAAAEAAAABAAAAAVIUAABSDgAACZYhAAAJCQAAAAkJAAAABwAAAAEAAAAAAAlTFAAAAAkJAAAAEVMUAAABAAAABpohAAAFUzEyMDgBVBQAABYAAAAJmyEAAAcAAAAHAAAAAVUUAABSDgAACZwhAAAJCQAAAAkJAAAAAAAAAAAAAAAAAAlWFAAAAAkJAAAAEVYUAAABAAAABqAhAAAFUzEyMDkBVxQAABYAAAAJoSEAAAEAAAABAAAAAVgUAABSDgAACaIhAAAJCQAAAAkJAAAABwAAAAEAAAAAAAlZFAAAAAkJAAAAEVkUAAABAAAABqYhAAAFUzEyMTABWhQAABYAAAAJpyEAAAcAAAAHAAAAAVsUAABSDgAACaghAAAJCQAAAAkJAAAAAAAAAAAAAAAAAAlcFAAAAAkJAAAAEVwUAAABAAAABqwhAAAFUzE0MDEBXRQAABYAAAAJvAoAAAAAAAAAAAAAAV4UAABSDgAACa4hAAAJCQAAAAkJAAAAAAAAAAAAAAAAAAlfFAAAAAkJAAAAEV8UAAABAAAABrIhAAAFUzE0MDIBYBQAABYAAAAJvAoAAAAAAAAAAAAAAWEUAABSDgAACbQhAAAJCQAAAAkJAAAAAAAAAAAAAAAAAAliFAAAAAkJAAAAEWIUAAABAAAABrghAAAFUzE0MDIBYxQAABYAAAAJvAoAAAAAAAAAAAAAAWQUAABSDgAACbohAAAJCQAAAAkJAAAAAAAAAAAAAAAAAAllFAAAAAkJAAAAEWUUAAABAAAABr4hAAAFUzE0MDIBZhQAABYAAAAJvAoAAAAAAAAAAAAAAWcUAABSDgAACcAhAAAJCQAAAAkJAAAAAAAAAAAAAAAAAAloFAAAAAkJAAAAEWgUAAABAAAABsQhAAAFUzE0MDIBaRQAABYAAAAJvAoAAAAAAAAAAAAAAWoUAABSDgAACcYhAAAJCQAAAAkJAAAAAAAAAAAAAAAAAAlrFAAAAAkJAAAAEWsUAAABAAAABsohAAAFUzE0MDIBbBQAABYAAAAJvAoAAAAAAAAAAAAAAW0UAABSDgAACcwhAAAJCQAAAAkJAAAAAAAAAAAAAAAAAAluFAAAAAkJAAAAEW4UAAABAAAABtAhAAAFUzE0MDIBbxQAABYAAAAJvAoAAAAAAAAAAAAAAXAUAABSDgAACdIhAAAJCQAAAAkJAAAAAAAAAAAAAAAAAAlxFAAAAAkJAAAAEXEUAAABAAAABtYhAAAFUzE0MDIBchQAABYAAAAJvAoAAAAAAAAAAAAAAXMUAABSDgAACdghAAAJCQAAAAkJAAAAAAAAAAAAAAAAAAl0FAAAAAkJAAAAEXQUAAABAAAABtwhAAAFUzE0MDIBdRQAABYAAAAJvAoAAAAAAAAAAAAAAXYUAABSDgAACd4hAAAJCQAAAAkJAAAAAAAAAAAAAAAAAAl3FAAAAAkJAAAAEXcUAAABAAAABuIhAAAFUzE0MDIBeBQAABYAAAAJvAoAAAAAAAAAAAAAAXkUAABSDgAACeQhAAAJCQAAAAkJAAAAAAAAAAAAAAAAAAl6FAAAAAkJAAAAEXoUAAABAAAABughAAAFUzE0MDIBexQAABYAAAAJvAoAAAAAAAAAAAAAAXwUAABSDgAACeohAAAJCQAAAAkJAAAAAAAAAAAAAAAAAAl9FAAAAAkJAAAAEX0UAAABAAAABu4hAAAFUzE0MDIBfhQAABYAAAAJvAoAAAAAAAAAAAAAAX8UAABSDgAACfAhAAAJCQAAAAkJAAAAAAAAAAAAAAAAAAmAFAAAAAkJAAAAEYAUAAABAAAABvQhAAAFUzE0MDIBgRQAABYAAAAJvAoAAAAAAAAAAAAAAYIUAABSDgAACfYhAAAJCQAAAAkJAAAAAAAAAAAAAAAAAAmDFAAAAAkJAAAAEYMUAAABAAAABvohAAAFUzE0MzEBhBQAABYAAAAJvAoAAAAAAAAAAAAAAYUUAABSDgAACfwhAAAJCQAAAAkJAAAAAAAAAAAAAAAAAAmGFAAAAAkJAAAAEYYUAAABAAAABgAiAAAFUzE0MzIBhxQAABYAAAAJvAoAAAAAAAAAAAAAAYgUAABSDgAACQIiAAAJCQAAAAkJAAAAAAAAAAAAAAAAAAmJFAAAAAkJAAAAEYkUAAABAAAABgYiAAAFUzE0MzIBihQAABYAAAAJvAoAAAAAAAAAAAAAAYsUAABSDgAACQgiAAAJCQAAAAkJAAAAAAAAAAAAAAAAAAmMFAAAAAkJAAAAEYwUAAABAAAABgwiAAAFUzE0MzIBjRQAABYAAAAJvAoAAAAAAAAAAAAAAY4UAABSDgAACQ4iAAAJCQAAAAkJAAAAAAAAAAAAAAAAAAmPFAAAAAkJAAAAEY8UAAABAAAABhIiAAAFUzE0MzIBkBQAABYAAAAJvAoAAAAAAAAAAAAAAZEUAABSDgAACRQiAAAJCQAAAAkJAAAAAAAAAAAAAAAAAAmSFAAAAAkJAAAAEZIUAAABAAAABhgiAAAFUzE0MzIBkxQAABYAAAAJvAoAAAAAAAAAAAAAAZQUAABSDgAACRoiAAAJCQAAAAkJAAAAAAAAAAAAAAAAAAmVFAAAAAkJAAAAEZUUAAABAAAABh4iAAAFUzE0MzIBlhQAABYAAAAJvAoAAAAAAAAAAAAAAZcUAABSDgAACSAiAAAJCQAAAAkJAAAAAAAAAAAAAAAAAAmYFAAAAAkJAAAAEZgUAAABAAAABiQiAAAFUzE0MzIBmRQAABYAAAAJvAoAAAAAAAAAAAAAAZoUAABSDgAACSYiAAAJCQAAAAkJAAAAAAAAAAAAAAAAAAmbFAAAAAkJAAAAEZsUAAABAAAABioiAAAFUzE0MzIBnBQAABYAAAAJvAoAAAAAAAAAAAAAAZ0UAABSDgAACSwiAAAJCQAAAAkJAAAAAAAAAAAAAAAAAAmeFAAAAAkJAAAAEZ4UAAABAAAABjAiAAAFUzE0MzIBnxQAABYAAAAJvAoAAAAAAAAAAAAAAaAUAABSDgAACTIiAAAJCQAAAAkJAAAAAAAAAAAAAAAAAAmhFAAAAAkJAAAAEaEUAAABAAAABjYiAAAFUzE0MzIBohQAABYAAAAJvAoAAAAAAAAAAAAAAaMUAABSDgAACTgiAAAJCQAAAAkJAAAAAAAAAAAAAAAAAAmkFAAAAAkJAAAAEaQUAAABAAAABjwiAAAFUzE0MzIBpRQAABYAAAAJvAoAAAAAAAAAAAAAAaYUAABSDgAACT4iAAAJCQAAAAkJAAAAAAAAAAAAAAAAAAmnFAAAAAkJAAAAEacUAAABAAAABkIiAAAFUzE0MzIBqBQAABYAAAAJvAoAAAAAAAAAAAAAAakUAABSDgAACUQiAAAJCQAAAAkJAAAAAAAAAAAAAAAAAAmqFAAAAAkJAAAAEaoUAAABAAAABkgiAAAFUzE0NjEBqxQAABYAAAAJvAoAAAAAAAAAAAAAAawUAABSDgAACUoiAAAJCQAAAAkJAAAAAAAAAAAAAAAAAAmtFAAAAAkJAAAAEa0UAAABAAAABk4iAAAFUzE0NjIBrhQAABYAAAAJvAoAAAAAAAAAAAAAAa8UAABSDgAACVAiAAAJCQAAAAkJAAAAAAAAAAAAAAAAAAmwFAAAAAkJAAAAEbAUAAABAAAABlQiAAAFUzE0NjIBsRQAABYAAAAJvAoAAAAAAAAAAAAAAbIUAABSDgAACVYiAAAJCQAAAAkJAAAAAAAAAAAAAAAAAAmzFAAAAAkJAAAAEbMUAAABAAAABloiAAAFUzE0NjIBtBQAABYAAAAJvAoAAAAAAAAAAAAAAbUUAABSDgAACVwiAAAJCQAAAAkJAAAAAAAAAAAAAAAAAAm2FAAAAAkJAAAAEbYUAAABAAAABmAiAAAFUzE0NjIBtxQAABYAAAAJvAoAAAAAAAAAAAAAAbgUAABSDgAACWIiAAAJCQAAAAkJAAAAAAAAAAAAAAAAAAm5FAAAAAkJAAAAEbkUAAABAAAABmYiAAAFUzE0NjIBuhQAABYAAAAJvAoAAAAAAAAAAAAAAbsUAABSDgAACWgiAAAJCQAAAAkJAAAAAAAAAAAAAAAAAAm8FAAAAAkJAAAAEbwUAAABAAAABmwiAAAFUzE0NjIBvRQAABYAAAAJvAoAAAAAAAAAAAAAAb4UAABSDgAACW4iAAAJCQAAAAkJAAAAAAAAAAAAAAAAAAm/FAAAAAkJAAAAEb8UAAABAAAABnIiAAAFUzE0NjIBwBQAABYAAAAJvAoAAAAAAAAAAAAAAcEUAABSDgAACXQiAAAJCQAAAAkJAAAAAAAAAAAAAAAAAAnCFAAAAAkJAAAAEcIUAAABAAAABngiAAAFUzE0NjIBwxQAABYAAAAJvAoAAAAAAAAAAAAAAcQUAABSDgAACXoiAAAJCQAAAAkJAAAAAAAAAAAAAAAAAAnFFAAAAAkJAAAAEcUUAAABAAAABn4iAAAFUzE0NjIBxhQAABYAAAAJvAoAAAAAAAAAAAAAAccUAABSDgAACYAiAAAJCQAAAAkJAAAAAAAAAAAAAAAAAAnIFAAAAAkJAAAAEcgUAAABAAAABoQiAAAFUzE0NjIByRQAABYAAAAJvAoAAAAAAAAAAAAAAcoUAABSDgAACYYiAAAJCQAAAAkJAAAAAAAAAAAAAAAAAAnLFAAAAAkJAAAAEcsUAAABAAAABooiAAAFUzE0NjIBzBQAABYAAAAJvAoAAAAAAAAAAAAAAc0UAABSDgAACYwiAAAJCQAAAAkJAAAAAAAAAAAAAAAAAAnOFAAAAAkJAAAAEc4UAAABAAAABpAiAAAFUzE0NjIBzxQAABYAAAAJvAoAAAAAAAAAAAAAAdAUAABSDgAACZIiAAAJCQAAAAkJAAAAAAAAAAAAAAAAAAnRFAAAAAkJAAAAEdEUAAABAAAABpYiAAAFUzE0OTEB0hQAABYAAAAJvAoAAAAAAAAAAAAAAdMUAABSDgAACZgiAAAJCQAAAAkJAAAAAAAAAAAAAAAAAAnUFAAAAAkJAAAAEdQUAAABAAAABpwiAAAFUzE0OTIB1RQAABYAAAAJvAoAAAAAAAAAAAAAAdYUAABSDgAACZ4iAAAJCQAAAAkJAAAAAAAAAAAAAAAAAAnXFAAAAAkJAAAAEdcUAAABAAAABqIiAAAFUzE0OTIB2BQAABYAAAAJvAoAAAAAAAAAAAAAAdkUAABSDgAACaQiAAAJCQAAAAkJAAAAAAAAAAAAAAAAAAnaFAAAAAkJAAAAEdoUAAABAAAABqgiAAAFUzE0OTIB2xQAABYAAAAJvAoAAAAAAAAAAAAAAdwUAABSDgAACaoiAAAJCQAAAAkJAAAAAAAAAAAAAAAAAAndFAAAAAkJAAAAEd0UAAABAAAABq4iAAAFUzE0OTIB3hQAABYAAAAJvAoAAAAAAAAAAAAAAd8UAABSDgAACbAiAAAJCQAAAAkJAAAAAAAAAAAAAAAAAAngFAAAAAkJAAAAEeAUAAABAAAABrQiAAAFUzE0OTIB4RQAABYAAAAJvAoAAAAAAAAAAAAAAeIUAABSDgAACbYiAAAJCQAAAAkJAAAAAAAAAAAAAAAAAAnjFAAAAAkJAAAAEeMUAAABAAAABroiAAAFUzE0OTIB5BQAABYAAAAJvAoAAAAAAAAAAAAAAeUUAABSDgAACbwiAAAJCQAAAAkJAAAAAAAAAAAAAAAAAAnmFAAAAAkJAAAAEeYUAAABAAAABsAiAAAFUzE0OTIB5xQAABYAAAAJvAoAAAAAAAAAAAAAAegUAABSDgAACcIiAAAJCQAAAAkJAAAAAAAAAAAAAAAAAAnpFAAAAAkJAAAAEekUAAABAAAABsYiAAAFUzE0OTIB6hQAABYAAAAJvAoAAAAAAAAAAAAAAesUAABSDgAACcgiAAAJCQAAAAkJAAAAAAAAAAAAAAAAAAnsFAAAAAkJAAAAEewUAAABAAAABswiAAAFUzE0OTIB7RQAABYAAAAJvAoAAAAAAAAAAAAAAe4UAABSDgAACc4iAAAJCQAAAAkJAAAAAAAAAAAAAAAAAAnvFAAAAAkJAAAAEe8UAAABAAAABtIiAAAFUzE0OTIB8BQAABYAAAAJvAoAAAAAAAAAAAAAAfEUAABSDgAACdQiAAAJCQAAAAkJAAAAAAAAAAAAAAAAAAnyFAAAAAkJAAAAEfIUAAABAAAABtgiAAAFUzE0OTIB8xQAABYAAAAJvAoAAAAAAAAAAAAAAfQUAABSDgAACdoiAAAJCQAAAAkJAAAAAAAAAAAAAAAAAAn1FAAAAAkJAAAAEfUUAAABAAAABt4iAAAFUzE0OTIB9hQAABYAAAAJvAoAAAAAAAAAAAAAAfcUAABSDgAACeAiAAAJCQAAAAkJAAAAAAAAAAAAAAAAAAn4FAAAAAkJAAAAEfgUAAABAAAABuQiAAAFUzE1MjEB+RQAABYAAAAJvAoAAAAAAAAAAAAAAfoUAABSDgAACeYiAAAJCQAAAAkJAAAAAAAAAAAAAAAAAAn7FAAAAAkJAAAAEfsUAAABAAAABuoiAAAFUzE1MjIB/BQAABYAAAAJvAoAAAAAAAAAAAAAAf0UAABSDgAACewiAAAJCQAAAAkJAAAAAAAAAAAAAAAAAAn+FAAAAAkJAAAAEf4UAAABAAAABvAiAAAFUzE1MjIB/xQAABYAAAAJvAoAAAAAAAAAAAAAAQAVAABSDgAACfIiAAAJCQAAAAkJAAAAAAAAAAAAAAAAAAkBFQAAAAkJAAAAEQEVAAABAAAABvYiAAAFUzE1MjIBAhUAABYAAAAJvAoAAAAAAAAAAAAAAQMVAABSDgAACfgiAAAJCQAAAAkJAAAAAAAAAAAAAAAAAAkEFQAAAAkJAAAAEQQVAAABAAAABvwiAAAFUzE1MjIBBRUAABYAAAAJvAoAAAAAAAAAAAAAAQYVAABSDgAACf4iAAAJCQAAAAkJAAAAAAAAAAAAAAAAAAkHFQAAAAkJAAAAEQcVAAABAAAABgIjAAAFUzE1MjIBCBUAABYAAAAJvAoAAAAAAAAAAAAAAQkVAABSDgAACQQjAAAJCQAAAAkJAAAAAAAAAAAAAAAAAAkKFQAAAAkJAAAAEQoVAAABAAAABggjAAAFUzE1MjIBCxUAABYAAAAJvAoAAAAAAAAAAAAAAQwVAABSDgAACQojAAAJCQAAAAkJAAAAAAAAAAAAAAAAAAkNFQAAAAkJAAAAEQ0VAAABAAAABg4jAAAFUzE1MjIBDhUAABYAAAAJvAoAAAAAAAAAAAAAAQ8VAABSDgAACRAjAAAJCQAAAAkJAAAAAAAAAAAAAAAAAAkQFQAAAAkJAAAAERAVAAABAAAABhQjAAAFUzE1MjIBERUAABYAAAAJvAoAAAAAAAAAAAAAARIVAABSDgAACRYjAAAJCQAAAAkJAAAAAAAAAAAAAAAAAAkTFQAAAAkJAAAAERMVAAABAAAABhojAAAFUzE1MjIBFBUAABYAAAAJvAoAAAAAAAAAAAAAARUVAABSDgAACRwjAAAJCQAAAAkJAAAAAAAAAAAAAAAAAAkWFQAAAAkJAAAAERYVAAABAAAABiAjAAAFUzE1MjIBFxUAABYAAAAJvAoAAAAAAAAAAAAAARgVAABSDgAACSIjAAAJCQAAAAkJAAAAAAAAAAAAAAAAAAkZFQAAAAkJAAAAERkVAAABAAAABiYjAAAFUzE1MjIBGhUAABYAAAAJvAoAAAAAAAAAAAAAARsVAABSDgAACSgjAAAJCQAAAAkJAAAAAAAAAAAAAAAAAAkcFQAAAAkJAAAAERwVAAABAAAABiwjAAAFUzE1MjIBHRUAABYAAAAJvAoAAAAAAAAAAAAAAR4VAABSDgAACS4jAAAJCQAAAAkJAAAAAAAAAAAAAAAAAAkfFQAAAAkJAAAAER8VAAABAAAABjIjAAAFUzE1NTEBIBUAABYAAAAJvAoAAAAAAAAAAAAAASEVAABSDgAACTQjAAAJCQAAAAkJAAAAAAAAAAAAAAAAAAkiFQAAAAkJAAAAESIVAAABAAAABjgjAAAFUzE1NTIBIxUAABYAAAAJvAoAAAAAAAAAAAAAASQVAABSDgAACTojAAAJCQAAAAkJAAAAAAAAAAAAAAAAAAklFQAAAAkJAAAAESUVAAABAAAABj4jAAAFUzE1NTIBJhUAABYAAAAJvAoAAAAAAAAAAAAAAScVAABSDgAACUAjAAAJCQAAAAkJAAAAAAAAAAAAAAAAAAkoFQAAAAkJAAAAESgVAAABAAAABkQjAAAFUzE1NTIBKRUAABYAAAAJvAoAAAAAAAAAAAAAASoVAABSDgAACUYjAAAJCQAAAAkJAAAAAAAAAAAAAAAAAAkrFQAAAAkJAAAAESsVAAABAAAABkojAAAFUzE1NTIBLBUAABYAAAAJvAoAAAAAAAAAAAAAAS0VAABSDgAACUwjAAAJCQAAAAkJAAAAAAAAAAAAAAAAAAkuFQAAAAkJAAAAES4VAAABAAAABlAjAAAFUzE1NTIBLxUAABYAAAAJvAoAAAAAAAAAAAAAATAVAABSDgAACVIjAAAJCQAAAAkJAAAAAAAAAAAAAAAAAAkxFQAAAAkJAAAAETEVAAABAAAABlYjAAAFUzE1NTIBMhUAABYAAAAJvAoAAAAAAAAAAAAAATMVAABSDgAACVgjAAAJCQAAAAkJAAAAAAAAAAAAAAAAAAk0FQAAAAkJAAAAETQVAAABAAAABlwjAAAFUzE1NTIBNRUAABYAAAAJvAoAAAAAAAAAAAAAATYVAABSDgAACV4jAAAJCQAAAAkJAAAAAAAAAAAAAAAAAAk3FQAAAAkJAAAAETcVAAABAAAABmIjAAAFUzE1NTIBOBUAABYAAAAJvAoAAAAAAAAAAAAAATkVAABSDgAACWQjAAAJCQAAAAkJAAAAAAAAAAAAAAAAAAk6FQAAAAkJAAAAEToVAAABAAAABmgjAAAFUzE1NTIBOxUAABYAAAAJvAoAAAAAAAAAAAAAATwVAABSDgAACWojAAAJCQAAAAkJAAAAAAAAAAAAAAAAAAk9FQAAAAkJAAAAET0VAAABAAAABm4jAAAFUzE1NTIBPhUAABYAAAAJvAoAAAAAAAAAAAAAAT8VAABSDgAACXAjAAAJCQAAAAkJAAAAAAAAAAAAAAAAAAlAFQAAAAkJAAAAEUAVAAABAAAABnQjAAAFUzE1NTIBQRUAABYAAAAJvAoAAAAAAAAAAAAAAUIVAABSDgAACXYjAAAJCQAAAAkJAAAAAAAAAAAAAAAAAAlDFQAAAAkJAAAAEUMVAAABAAAABnojAAAFUzE1NTIBRBUAABYAAAAJvAoAAAAAAAAAAAAAAUUVAABSDgAACXwjAAAJCQAAAAkJAAAAAAAAAAAAAAAAAAlGFQAAAAkJAAAAEUYVAAABAAAABoAjAAAFUzE1ODEBRxUAABYAAAAJvAoAAAAAAAAAAAAAAUgVAABSDgAACYIjAAAJCQAAAAkJAAAAAAAAAAAAAAAAAAlJFQAAAAkJAAAAEUkVAAABAAAABoYjAAAFUzE1ODIBShUAABYAAAAJvAoAAAAAAAAAAAAAAUsVAABSDgAACYgjAAAJCQAAAAkJAAAAAAAAAAAAAAAAAAlMFQAAAAkJAAAAEUwVAAABAAAABowjAAAFUzE1ODIBTRUAABYAAAAJvAoAAAAAAAAAAAAAAU4VAABSDgAACY4jAAAJCQAAAAkJAAAAAAAAAAAAAAAAAAlPFQAAAAkJAAAAEU8VAAABAAAABpIjAAAFUzE1ODIBUBUAABYAAAAJvAoAAAAAAAAAAAAAAVEVAABSDgAACZQjAAAJCQAAAAkJAAAAAAAAAAAAAAAAAAlSFQAAAAkJAAAAEVIVAAABAAAABpgjAAAFUzE1ODIBUxUAABYAAAAJvAoAAAAAAAAAAAAAAVQVAABSDgAACZojAAAJCQAAAAkJAAAAAAAAAAAAAAAAAAlVFQAAAAkJAAAAEVUVAAABAAAABp4jAAAFUzE1ODIBVhUAABYAAAAJvAoAAAAAAAAAAAAAAVcVAABSDgAACaAjAAAJCQAAAAkJAAAAAAAAAAAAAAAAAAlYFQAAAAkJAAAAEVgVAAABAAAABqQjAAAFUzE1ODIBWRUAABYAAAAJvAoAAAAAAAAAAAAAAVoVAABSDgAACaYjAAAJCQAAAAkJAAAAAAAAAAAAAAAAAAlbFQAAAAkJAAAAEVsVAAABAAAABqojAAAFUzE1ODIBXBUAABYAAAAJvAoAAAAAAAAAAAAAAV0VAABSDgAACawjAAAJCQAAAAkJAAAAAAAAAAAAAAAAAAleFQAAAAkJAAAAEV4VAAABAAAABrAjAAAFUzE1ODIBXxUAABYAAAAJvAoAAAAAAAAAAAAAAWAVAABSDgAACbIjAAAJCQAAAAkJAAAAAAAAAAAAAAAAAAlhFQAAAAkJAAAAEWEVAAABAAAABrYjAAAFUzE1ODIBYhUAABYAAAAJvAoAAAAAAAAAAAAAAWMVAABSDgAACbgjAAAJCQAAAAkJAAAAAAAAAAAAAAAAAAlkFQAAAAkJAAAAEWQVAAABAAAABrwjAAAFUzE1ODIBZRUAABYAAAAJvAoAAAAAAAAAAAAAAWYVAABSDgAACb4jAAAJCQAAAAkJAAAAAAAAAAAAAAAAAAlnFQAAAAkJAAAAEWcVAAABAAAABsIjAAAFUzE1ODIBaBUAABYAAAAJvAoAAAAAAAAAAAAAAWkVAABSDgAACcQjAAAJCQAAAAkJAAAAAAAAAAAAAAAAAAlqFQAAAAkJAAAAEWoVAAABAAAABsgjAAAFUzE1ODIBaxUAABYAAAAJvAoAAAAAAAAAAAAAAWwVAABSDgAACcojAAAJCQAAAAkJAAAAAAAAAAAAAAAAAAltFQAAAAkJAAAAEW0VAAABAAAABs4jAAAFUzE2MTEBbhUAABYAAAAJvAoAAAAAAAAAAAAAAW8VAABSDgAACdAjAAAJCQAAAAkJAAAAAAAAAAAAAAAAAAlwFQAAAAkJAAAAEXAVAAABAAAABtQjAAAFUzE2MTIBcRUAABYAAAAJvAoAAAAAAAAAAAAAAXIVAABSDgAACdYjAAAJCQAAAAkJAAAAAAAAAAAAAAAAAAlzFQAAAAkJAAAAEXMVAAABAAAABtojAAAFUzE2MTIBdBUAABYAAAAJvAoAAAAAAAAAAAAAAXUVAABSDgAACdwjAAAJCQAAAAkJAAAAAAAAAAAAAAAAAAl2FQAAAAkJAAAAEXYVAAABAAAABuAjAAAFUzE2MTIBdxUAABYAAAAJvAoAAAAAAAAAAAAAAXgVAABSDgAACeIjAAAJCQAAAAkJAAAAAAAAAAAAAAAAAAl5FQAAAAkJAAAAEXkVAAABAAAABuYjAAAFUzE2MTIBehUAABYAAAAJvAoAAAAAAAAAAAAAAXsVAABSDgAACegjAAAJCQAAAAkJAAAAAAAAAAAAAAAAAAl8FQAAAAkJAAAAEXwVAAABAAAABuwjAAAFUzE2MTIBfRUAABYAAAAJvAoAAAAAAAAAAAAAAX4VAABSDgAACe4jAAAJCQAAAAkJAAAAAAAAAAAAAAAAAAl/FQAAAAkJAAAAEX8VAAABAAAABvIjAAAFUzE2MTIBgBUAABYAAAAJvAoAAAAAAAAAAAAAAYEVAABSDgAACfQjAAAJCQAAAAkJAAAAAAAAAAAAAAAAAAmCFQAAAAkJAAAAEYIVAAABAAAABvgjAAAFUzE2MTIBgxUAABYAAAAJvAoAAAAAAAAAAAAAAYQVAABSDgAACfojAAAJCQAAAAkJAAAAAAAAAAAAAAAAAAmFFQAAAAkJAAAAEYUVAAABAAAABv4jAAAFUzE2MTIBhhUAABYAAAAJvAoAAAAAAAAAAAAAAYcVAABSDgAACQAkAAAJCQAAAAkJAAAAAAAAAAAAAAAAAAmIFQAAAAkJAAAAEYgVAAABAAAABgQkAAAFUzE2MTIBiRUAABYAAAAJvAoAAAAAAAAAAAAAAYoVAABSDgAACQYkAAAJCQAAAAkJAAAAAAAAAAAAAAAAAAmLFQAAAAkJAAAAEYsVAAABAAAABgokAAAFUzE2MTIBjBUAABYAAAAJvAoAAAAAAAAAAAAAAY0VAABSDgAACQwkAAAJCQAAAAkJAAAAAAAAAAAAAAAAAAmOFQAAAAkJAAAAEY4VAAABAAAABhAkAAAFUzE2MTIBjxUAABYAAAAJvAoAAAAAAAAAAAAAAZAVAABSDgAACRIkAAAJCQAAAAkJAAAAAAAAAAAAAAAAAAmRFQAAAAkJAAAAEZEVAAABAAAABhYkAAAFUzE2MTIBkhUAABYAAAAJvAoAAAAAAAAAAAAAAZMVAABSDgAACRgkAAAJCQAAAAkJAAAAAAAAAAAAAAAAAAmUFQAAAAkJAAAAEZQVAAABAAAABhwkAAAFUzE2MzEBlRUAABYAAAAJvAoAAAAAAAAAAAAAAZYVAABSDgAACR4kAAAJCQAAAAkJAAAAAAAAAAAAAAAAAAmXFQAAAAkJAAAAEZcVAAABAAAABiIkAAAFUzE2MzIBmBUAABYAAAAJvAoAAAAAAAAAAAAAAZkVAABSDgAACSQkAAAJCQAAAAkJAAAAAAAAAAAAAAAAAAmaFQAAAAkJAAAAEZoVAAABAAAABigkAAAFUzE2MzIBmxUAABYAAAAJvAoAAAAAAAAAAAAAAZwVAABSDgAACSokAAAJCQAAAAkJAAAAAAAAAAAAAAAAAAmdFQAAAAkJAAAAEZ0VAAABAAAABi4kAAAFUzE2MzIBnhUAABYAAAAJvAoAAAAAAAAAAAAAAZ8VAABSDgAACTAkAAAJCQAAAAkJAAAAAAAAAAAAAAAAAAmgFQAAAAkJAAAAEaAVAAABAAAABjQkAAAFUzE2MzIBoRUAABYAAAAJvAoAAAAAAAAAAAAAAaIVAABSDgAACTYkAAAJCQAAAAkJAAAAAAAAAAAAAAAAAAmjFQAAAAkJAAAAEaMVAAABAAAABjokAAAFUzE2MzIBpBUAABYAAAAJvAoAAAAAAAAAAAAAAaUVAABSDgAACTwkAAAJCQAAAAkJAAAAAAAAAAAAAAAAAAmmFQAAAAkJAAAAEaYVAAABAAAABkAkAAAFUzE2MzIBpxUAABYAAAAJvAoAAAAAAAAAAAAAAagVAABSDgAACUIkAAAJCQAAAAkJAAAAAAAAAAAAAAAAAAmpFQAAAAkJAAAAEakVAAABAAAABkYkAAAFUzE2MzIBqhUAABYAAAAJvAoAAAAAAAAAAAAAAasVAABSDgAACUgkAAAJCQAAAAkJAAAAAAAAAAAAAAAAAAmsFQAAAAkJAAAAEawVAAABAAAABkwkAAAFUzE2MzIBrRUAABYAAAAJvAoAAAAAAAAAAAAAAa4VAABSDgAACU4kAAAJCQAAAAkJAAAAAAAAAAAAAAAAAAmvFQAAAAkJAAAAEa8VAAABAAAABlIkAAAFUzE2MzIBsBUAABYAAAAJvAoAAAAAAAAAAAAAAbEVAABSDgAACVQkAAAJCQAAAAkJAAAAAAAAAAAAAAAAAAmyFQAAAAkJAAAAEbIVAAABAAAABlgkAAAFUzE2MzIBsxUAABYAAAAJvAoAAAAAAAAAAAAAAbQVAABSDgAACVokAAAJCQAAAAkJAAAAAAAAAAAAAAAAAAm1FQAAAAkJAAAAEbUVAAABAAAABl4kAAAFUzE2MzIBthUAABYAAAAJvAoAAAAAAAAAAAAAAbcVAABSDgAACWAkAAAJCQAAAAkJAAAAAAAAAAAAAAAAAAm4FQAAAAkJAAAAEbgVAAABAAAABmQkAAAFUzE2MzIBuRUAABYAAAAJvAoAAAAAAAAAAAAAB7oVAAAAAQAAAAEAAAAEKUNvZ25vcy5DT0MuRGF0YVNvdXJjZS5SZXBvcnREYXRhLkNlbGxQYXJ0BgAAAAlmJAAAB8AVAAAAAQAAAAEAAAAEKUNvZ25vcy5DT0MuRGF0YVNvdXJjZS5SZXBvcnREYXRhLkNlbGxQYXJ0BgAAAAlnJAAAB8YVAAAAAQAAAAEAAAAEKUNvZ25vcy5DT0MuRGF0YVNvdXJjZS5SZXBvcnREYXRhLkNlbGxQYXJ0BgAAAAloJAAAB8wVAAAAAQAAAAEAAAAEKUNvZ25vcy5DT0MuRGF0YVNvdXJjZS5SZXBvcnREYXRhLkNlbGxQYXJ0BgAAAAlpJAAAB9IVAAAAAQAAAAEAAAAEKUNvZ25vcy5DT0MuRGF0YVNvdXJjZS5SZXBvcnREYXRhLkNlbGxQYXJ0BgAAAAlqJAAAB9gVAAAAAQAAAAEAAAAEKUNvZ25vcy5DT0MuRGF0YVNvdXJjZS5SZXBvcnREYXRhLkNlbGxQYXJ0BgAAAAlrJAAAB94VAAAAAQAAAAEAAAAEKUNvZ25vcy5DT0MuRGF0YVNvdXJjZS5SZXBvcnREYXRhLkNlbGxQYXJ0BgAAAAlsJAAAB+QVAAAAAQAAAAEAAAAEKUNvZ25vcy5DT0MuRGF0YVNvdXJjZS5SZXBvcnREYXRhLkNlbGxQYXJ0BgAAAAltJAAAB+oVAAAAAQAAAAEAAAAEKUNvZ25vcy5DT0MuRGF0YVNvdXJjZS5SZXBvcnREYXRhLkNlbGxQYXJ0BgAAAAluJAAAB/AVAAAAAQAAAAEAAAAEKUNvZ25vcy5DT0MuRGF0YVNvdXJjZS5SZXBvcnREYXRhLkNlbGxQYXJ0BgAAAAlvJAAAB/YVAAAAAQAAAAEAAAAEKUNvZ25vcy5DT0MuRGF0YVNvdXJjZS5SZXBvcnREYXRhLkNlbGxQYXJ0BgAAAAlwJAAAB/wVAAAAAQAAAAEAAAAEKUNvZ25vcy5DT0MuRGF0YVNvdXJjZS5SZXBvcnREYXRhLkNlbGxQYXJ0BgAAAAlxJAAABwIWAAAAAQAAAAEAAAAEKUNvZ25vcy5DT0MuRGF0YVNvdXJjZS5SZXBvcnREYXRhLkNlbGxQYXJ0BgAAAAlyJAAAAQkWAAAfAQAABnMkAAAJVGVzdF9QUFRYBnQkAAAJVGVzdF9QUFRYAYvb//+A/v//AgAAAAkJAAAACQkAAAABBwoWAAAAAQAAAAEAAAAEKUNvZ25vcy5DT0MuRGF0YVNvdXJjZS5SZXBvcnREYXRhLkNlbGxQYXJ0BgAAAAl3JAAABxAWAAAAAQAAAAEAAAAEKUNvZ25vcy5DT0MuRGF0YVNvdXJjZS5SZXBvcnREYXRhLkNlbGxQYXJ0BgAAAAl4JAAABxYWAAAAAQAAAAEAAAAEKUNvZ25vcy5DT0MuRGF0YVNvdXJjZS5SZXBvcnREYXRhLkNlbGxQYXJ0BgAAAAl5JAAABxwWAAAAAQAAAAEAAAAEKUNvZ25vcy5DT0MuRGF0YVNvdXJjZS5SZXBvcnREYXRhLkNlbGxQYXJ0BgAAAAl6JAAAByIWAAAAAQAAAAEAAAAEKUNvZ25vcy5DT0MuRGF0YVNvdXJjZS5SZXBvcnREYXRhLkNlbGxQYXJ0BgAAAAl7JAAABygWAAAAAQAAAAEAAAAEKUNvZ25vcy5DT0MuRGF0YVNvdXJjZS5SZXBvcnREYXRhLkNlbGxQYXJ0BgAAAAl8JAAABy4WAAAAAQAAAAEAAAAEKUNvZ25vcy5DT0MuRGF0YVNvdXJjZS5SZXBvcnREYXRhLkNlbGxQYXJ0BgAAAAl9JAAABzQWAAAAAQAAAAEAAAAEKUNvZ25vcy5DT0MuRGF0YVNvdXJjZS5SZXBvcnREYXRhLkNlbGxQYXJ0BgAAAAl+JAAABzoWAAAAAQAAAAEAAAAEKUNvZ25vcy5DT0MuRGF0YVNvdXJjZS5SZXBvcnREYXRhLkNlbGxQYXJ0BgAAAAl/JAAAB0AWAAAAAQAAAAEAAAAEKUNvZ25vcy5DT0MuRGF0YVNvdXJjZS5SZXBvcnREYXRhLkNlbGxQYXJ0BgAAAAmAJAAAB0YWAAAAAQAAAAEAAAAEKUNvZ25vcy5DT0MuRGF0YVNvdXJjZS5SZXBvcnREYXRhLkNlbGxQYXJ0BgAAAAmBJAAAB0wWAAAAAQAAAAEAAAAEKUNvZ25vcy5DT0MuRGF0YVNvdXJjZS5SZXBvcnREYXRhLkNlbGxQYXJ0BgAAAAmCJAAAB1IWAAAAAQAAAAEAAAAEKUNvZ25vcy5DT0MuRGF0YVNvdXJjZS5SZXBvcnREYXRhLkNlbGxQYXJ0BgAAAAmDJAAAAVkWAAAfAQAABoQkAAAJVGVzdF9QUFRYCQgWAAABetv//4D+//8CAAAACQkAAAAJCQAAAAEHWhYAAAABAAAAAQAAAAQpQ29nbm9zLkNPQy5EYXRhU291cmNlLlJlcG9ydERhdGEuQ2VsbFBhcnQGAAAACYgkAAAHYBYAAAABAAAAAQAAAAQpQ29nbm9zLkNPQy5EYXRhU291cmNlLlJlcG9ydERhdGEuQ2VsbFBhcnQGAAAACYkkAAAHZhYAAAABAAAAAQAAAAQpQ29nbm9zLkNPQy5EYXRhU291cmNlLlJlcG9ydERhdGEuQ2VsbFBhcnQGAAAACYokAAAHbBYAAAABAAAAAQAAAAQpQ29nbm9zLkNPQy5EYXRhU291cmNlLlJlcG9ydERhdGEuQ2VsbFBhcnQGAAAACYskAAAHchYAAAABAAAAAQAAAAQpQ29nbm9zLkNPQy5EYXRhU291cmNlLlJlcG9ydERhdGEuQ2VsbFBhcnQGAAAACYwkAAAHeBYAAAABAAAAAQAAAAQpQ29nbm9zLkNPQy5EYXRhU291cmNlLlJlcG9ydERhdGEuQ2VsbFBhcnQGAAAACY0kAAAHfhYAAAABAAAAAQAAAAQpQ29nbm9zLkNPQy5EYXRhU291cmNlLlJlcG9ydERhdGEuQ2VsbFBhcnQGAAAACY4kAAAHhBYAAAABAAAAAQAAAAQpQ29nbm9zLkNPQy5EYXRhU291cmNlLlJlcG9ydERhdGEuQ2VsbFBhcnQGAAAACY8kAAAHihYAAAABAAAAAQAAAAQpQ29nbm9zLkNPQy5EYXRhU291cmNlLlJlcG9ydERhdGEuQ2VsbFBhcnQGAAAACZAkAAAHkBYAAAABAAAAAQAAAAQpQ29nbm9zLkNPQy5EYXRhU291cmNlLlJlcG9ydERhdGEuQ2VsbFBhcnQGAAAACZEkAAAHlhYAAAABAAAAAQAAAAQpQ29nbm9zLkNPQy5EYXRhU291cmNlLlJlcG9ydERhdGEuQ2VsbFBhcnQGAAAACZIkAAAHnBYAAAABAAAAAQAAAAQpQ29nbm9zLkNPQy5EYXRhU291cmNlLlJlcG9ydERhdGEuQ2VsbFBhcnQGAAAACZMkAAAHohYAAAABAAAAAQAAAAQpQ29nbm9zLkNPQy5EYXRhU291cmNlLlJlcG9ydERhdGEuQ2VsbFBhcnQGAAAACZQkAAAHqBYAAAABAAAAAQAAAAQpQ29nbm9zLkNPQy5EYXRhU291cmNlLlJlcG9ydERhdGEuQ2VsbFBhcnQGAAAACZUkAAAHrhYAAAABAAAAAQAAAAQpQ29nbm9zLkNPQy5EYXRhU291cmNlLlJlcG9ydERhdGEuQ2VsbFBhcnQGAAAACZYkAAAHtBYAAAABAAAAAQAAAAQpQ29nbm9zLkNPQy5EYXRhU291cmNlLlJlcG9ydERhdGEuQ2VsbFBhcnQGAAAACZckAAAHuhYAAAABAAAAAQAAAAQpQ29nbm9zLkNPQy5EYXRhU291cmNlLlJlcG9ydERhdGEuQ2VsbFBhcnQGAAAACZgkAAAHwBYAAAABAAAAAQAAAAQpQ29nbm9zLkNPQy5EYXRhU291cmNlLlJlcG9ydERhdGEuQ2VsbFBhcnQGAAAACZkkAAAHxhYAAAABAAAAAQAAAAQpQ29nbm9zLkNPQy5EYXRhU291cmNlLlJlcG9ydERhdGEuQ2VsbFBhcnQGAAAACZokAAAHzBYAAAABAAAAAQAAAAQpQ29nbm9zLkNPQy5EYXRhU291cmNlLlJlcG9ydERhdGEuQ2VsbFBhcnQGAAAACZskAAAH0hYAAAABAAAAAQAAAAQpQ29nbm9zLkNPQy5EYXRhU291cmNlLlJlcG9ydERhdGEuQ2VsbFBhcnQGAAAACZwkAAAH2BYAAAABAAAAAQAAAAQpQ29nbm9zLkNPQy5EYXRhU291cmNlLlJlcG9ydERhdGEuQ2VsbFBhcnQGAAAACZ0kAAAH3hYAAAABAAAAAQAAAAQpQ29nbm9zLkNPQy5EYXRhU291cmNlLlJlcG9ydERhdGEuQ2VsbFBhcnQGAAAACZ4kAAAH5BYAAAABAAAAAQAAAAQpQ29nbm9zLkNPQy5EYXRhU291cmNlLlJlcG9ydERhdGEuQ2VsbFBhcnQGAAAACZ8kAAAH6hYAAAABAAAAAQAAAAQpQ29nbm9zLkNPQy5EYXRhU291cmNlLlJlcG9ydERhdGEuQ2VsbFBhcnQGAAAACaAkAAAH8BYAAAABAAAAAQAAAAQpQ29nbm9zLkNPQy5EYXRhU291cmNlLlJlcG9ydERhdGEuQ2VsbFBhcnQGAAAACaEkAAAH9hYAAAABAAAAAQAAAAQpQ29nbm9zLkNPQy5EYXRhU291cmNlLlJlcG9ydERhdGEuQ2VsbFBhcnQGAAAACaIkAAAH/BYAAAABAAAAAQAAAAQpQ29nbm9zLkNPQy5EYXRhU291cmNlLlJlcG9ydERhdGEuQ2VsbFBhcnQGAAAACaMkAAAHAhcAAAABAAAAAQAAAAQpQ29nbm9zLkNPQy5EYXRhU291cmNlLlJlcG9ydERhdGEuQ2VsbFBhcnQGAAAACaQkAAAHCBcAAAABAAAAAQAAAAQpQ29nbm9zLkNPQy5EYXRhU291cmNlLlJlcG9ydERhdGEuQ2VsbFBhcnQGAAAACaUkAAAHDhcAAAABAAAAAQAAAAQpQ29nbm9zLkNPQy5EYXRhU291cmNlLlJlcG9ydERhdGEuQ2VsbFBhcnQGAAAACaYkAAAHFBcAAAABAAAAAQAAAAQpQ29nbm9zLkNPQy5EYXRhU291cmNlLlJlcG9ydERhdGEuQ2VsbFBhcnQGAAAACackAAAHGhcAAAABAAAAAQAAAAQpQ29nbm9zLkNPQy5EYXRhU291cmNlLlJlcG9ydERhdGEuQ2VsbFBhcnQGAAAACagkAAAHIBcAAAABAAAAAQAAAAQpQ29nbm9zLkNPQy5EYXRhU291cmNlLlJlcG9ydERhdGEuQ2VsbFBhcnQGAAAACakkAAAHJhcAAAABAAAAAQAAAAQpQ29nbm9zLkNPQy5EYXRhU291cmNlLlJlcG9ydERhdGEuQ2VsbFBhcnQGAAAACaokAAAHLBcAAAABAAAAAQAAAAQpQ29nbm9zLkNPQy5EYXRhU291cmNlLlJlcG9ydERhdGEuQ2VsbFBhcnQGAAAACaskAAAHMhcAAAABAAAAAQAAAAQpQ29nbm9zLkNPQy5EYXRhU291cmNlLlJlcG9ydERhdGEuQ2VsbFBhcnQGAAAACawkAAAHOBcAAAABAAAAAQAAAAQpQ29nbm9zLkNPQy5EYXRhU291cmNlLlJlcG9ydERhdGEuQ2VsbFBhcnQGAAAACa0kAAAHPhcAAAABAAAAAQAAAAQpQ29nbm9zLkNPQy5EYXRhU291cmNlLlJlcG9ydERhdGEuQ2VsbFBhcnQGAAAACa4kAAAHRBcAAAABAAAAAQAAAAQpQ29nbm9zLkNPQy5EYXRhU291cmNlLlJlcG9ydERhdGEuQ2VsbFBhcnQGAAAACa8kAAAHShcAAAABAAAAAQAAAAQpQ29nbm9zLkNPQy5EYXRhU291cmNlLlJlcG9ydERhdGEuQ2VsbFBhcnQGAAAACbAkAAAHUBcAAAABAAAAAQAAAAQpQ29nbm9zLkNPQy5EYXRhU291cmNlLlJlcG9ydERhdGEuQ2VsbFBhcnQGAAAACbEkAAAHVhcAAAABAAAAAQAAAAQpQ29nbm9zLkNPQy5EYXRhU291cmNlLlJlcG9ydERhdGEuQ2VsbFBhcnQGAAAACbIkAAAHXBcAAAABAAAAAQAAAAQpQ29nbm9zLkNPQy5EYXRhU291cmNlLlJlcG9ydERhdGEuQ2VsbFBhcnQGAAAACbMkAAAHYhcAAAABAAAAAQAAAAQpQ29nbm9zLkNPQy5EYXRhU291cmNlLlJlcG9ydERhdGEuQ2VsbFBhcnQGAAAACbQkAAAHaBcAAAABAAAAAQAAAAQpQ29nbm9zLkNPQy5EYXRhU291cmNlLlJlcG9ydERhdGEuQ2VsbFBhcnQGAAAACbUkAAAHbhcAAAABAAAAAQAAAAQpQ29nbm9zLkNPQy5EYXRhU291cmNlLlJlcG9ydERhdGEuQ2VsbFBhcnQGAAAACbYkAAAHdBcAAAABAAAAAQAAAAQpQ29nbm9zLkNPQy5EYXRhU291cmNlLlJlcG9ydERhdGEuQ2VsbFBhcnQGAAAACbckAAAHehcAAAABAAAAAQAAAAQpQ29nbm9zLkNPQy5EYXRhU291cmNlLlJlcG9ydERhdGEuQ2VsbFBhcnQGAAAACbgkAAAHgBcAAAABAAAAAQAAAAQpQ29nbm9zLkNPQy5EYXRhU291cmNlLlJlcG9ydERhdGEuQ2VsbFBhcnQGAAAACbkkAAAHhhcAAAABAAAAAQAAAAQpQ29nbm9zLkNPQy5EYXRhU291cmNlLlJlcG9ydERhdGEuQ2VsbFBhcnQGAAAACbokAAAHjBcAAAABAAAAAQAAAAQpQ29nbm9zLkNPQy5EYXRhU291cmNlLlJlcG9ydERhdGEuQ2VsbFBhcnQGAAAACbskAAAHkhcAAAABAAAAAQAAAAQpQ29nbm9zLkNPQy5EYXRhU291cmNlLlJlcG9ydERhdGEuQ2VsbFBhcnQGAAAACbwkAAAQlxcAAAAAAAAHmBcAAAABAAAAAQAAAAQpQ29nbm9zLkNPQy5EYXRhU291cmNlLlJlcG9ydERhdGEuQ2VsbFBhcnQGAAAACb0kAAAHnhcAAAABAAAAAQAAAAQpQ29nbm9zLkNPQy5EYXRhU291cmNlLlJlcG9ydERhdGEuQ2VsbFBhcnQGAAAACb4kAAAHpBcAAAABAAAAAQAAAAQpQ29nbm9zLkNPQy5EYXRhU291cmNlLlJlcG9ydERhdGEuQ2VsbFBhcnQGAAAACb8kAAAHqhcAAAABAAAAAQAAAAQpQ29nbm9zLkNPQy5EYXRhU291cmNlLlJlcG9ydERhdGEuQ2VsbFBhcnQGAAAACcAkAAAHsBcAAAABAAAAAQAAAAQpQ29nbm9zLkNPQy5EYXRhU291cmNlLlJlcG9ydERhdGEuQ2VsbFBhcnQGAAAACcEkAAAHthcAAAABAAAAAQAAAAQpQ29nbm9zLkNPQy5EYXRhU291cmNlLlJlcG9ydERhdGEuQ2VsbFBhcnQGAAAACcIkAAAHvBcAAAABAAAAAQAAAAQpQ29nbm9zLkNPQy5EYXRhU291cmNlLlJlcG9ydERhdGEuQ2VsbFBhcnQGAAAACcMkAAAHwhcAAAABAAAAAQAAAAQpQ29nbm9zLkNPQy5EYXRhU291cmNlLlJlcG9ydERhdGEuQ2VsbFBhcnQGAAAACcQkAAAHyBcAAAABAAAAAQAAAAQpQ29nbm9zLkNPQy5EYXRhU291cmNlLlJlcG9ydERhdGEuQ2VsbFBhcnQGAAAACcUkAAAHzhcAAAABAAAAAQAAAAQpQ29nbm9zLkNPQy5EYXRhU291cmNlLlJlcG9ydERhdGEuQ2VsbFBhcnQGAAAACcYkAAAH1BcAAAABAAAAAQAAAAQpQ29nbm9zLkNPQy5EYXRhU291cmNlLlJlcG9ydERhdGEuQ2VsbFBhcnQGAAAACcckAAAH2hcAAAABAAAAAQAAAAQpQ29nbm9zLkNPQy5EYXRhU291cmNlLlJlcG9ydERhdGEuQ2VsbFBhcnQGAAAACcgkAAAH4BcAAAABAAAAAQAAAAQpQ29nbm9zLkNPQy5EYXRhU291cmNlLlJlcG9ydERhdGEuQ2VsbFBhcnQGAAAACckkAAAH5hcAAAABAAAAAQAAAAQpQ29nbm9zLkNPQy5EYXRhU291cmNlLlJlcG9ydERhdGEuQ2VsbFBhcnQGAAAACcokAAAH7BcAAAABAAAAAQAAAAQpQ29nbm9zLkNPQy5EYXRhU291cmNlLlJlcG9ydERhdGEuQ2VsbFBhcnQGAAAACcskAAAH8hcAAAABAAAAAQAAAAQpQ29nbm9zLkNPQy5EYXRhU291cmNlLlJlcG9ydERhdGEuQ2VsbFBhcnQGAAAACcwkAAAH+BcAAAABAAAAAQAAAAQpQ29nbm9zLkNPQy5EYXRhU291cmNlLlJlcG9ydERhdGEuQ2VsbFBhcnQGAAAACc0kAAAH/hcAAAABAAAAAQAAAAQpQ29nbm9zLkNPQy5EYXRhU291cmNlLlJlcG9ydERhdGEuQ2VsbFBhcnQGAAAACc4kAAAHBBgAAAABAAAAAQAAAAQpQ29nbm9zLkNPQy5EYXRhU291cmNlLlJlcG9ydERhdGEuQ2VsbFBhcnQGAAAACc8kAAAHChgAAAABAAAAAQAAAAQpQ29nbm9zLkNPQy5EYXRhU291cmNlLlJlcG9ydERhdGEuQ2VsbFBhcnQGAAAACdAkAAAHEBgAAAABAAAAAQAAAAQpQ29nbm9zLkNPQy5EYXRhU291cmNlLlJlcG9ydERhdGEuQ2VsbFBhcnQGAAAACdEkAAAHFhgAAAABAAAAAQAAAAQpQ29nbm9zLkNPQy5EYXRhU291cmNlLlJlcG9ydERhdGEuQ2VsbFBhcnQGAAAACdIkAAAHHBgAAAABAAAAAQAAAAQpQ29nbm9zLkNPQy5EYXRhU291cmNlLlJlcG9ydERhdGEuQ2VsbFBhcnQGAAAACdMkAAAHIhgAAAABAAAAAQAAAAQpQ29nbm9zLkNPQy5EYXRhU291cmNlLlJlcG9ydERhdGEuQ2VsbFBhcnQGAAAACdQkAAAHKBgAAAABAAAAAQAAAAQpQ29nbm9zLkNPQy5EYXRhU291cmNlLlJlcG9ydERhdGEuQ2VsbFBhcnQGAAAACdUkAAAHLhgAAAABAAAAAQAAAAQpQ29nbm9zLkNPQy5EYXRhU291cmNlLlJlcG9ydERhdGEuQ2VsbFBhcnQGAAAACdYkAAAHNBgAAAABAAAAAQAAAAQpQ29nbm9zLkNPQy5EYXRhU291cmNlLlJlcG9ydERhdGEuQ2VsbFBhcnQGAAAACdckAAAHOhgAAAABAAAAAQAAAAQpQ29nbm9zLkNPQy5EYXRhU291cmNlLlJlcG9ydERhdGEuQ2VsbFBhcnQGAAAACdgkAAAHQBgAAAABAAAAAQAAAAQpQ29nbm9zLkNPQy5EYXRhU291cmNlLlJlcG9ydERhdGEuQ2VsbFBhcnQGAAAACdkkAAAHRhgAAAABAAAAAQAAAAQpQ29nbm9zLkNPQy5EYXRhU291cmNlLlJlcG9ydERhdGEuQ2VsbFBhcnQGAAAACdokAAAHTBgAAAABAAAAAQAAAAQpQ29nbm9zLkNPQy5EYXRhU291cmNlLlJlcG9ydERhdGEuQ2VsbFBhcnQGAAAACdskAAAHUhgAAAABAAAAAQAAAAQpQ29nbm9zLkNPQy5EYXRhU291cmNlLlJlcG9ydERhdGEuQ2VsbFBhcnQGAAAACdwkAAAHWBgAAAABAAAAAQAAAAQpQ29nbm9zLkNPQy5EYXRhU291cmNlLlJlcG9ydERhdGEuQ2VsbFBhcnQGAAAACd0kAAAHXhgAAAABAAAAAQAAAAQpQ29nbm9zLkNPQy5EYXRhU291cmNlLlJlcG9ydERhdGEuQ2VsbFBhcnQGAAAACd4kAAAHZBgAAAABAAAAAQAAAAQpQ29nbm9zLkNPQy5EYXRhU291cmNlLlJlcG9ydERhdGEuQ2VsbFBhcnQGAAAACd8kAAAHahgAAAABAAAAAQAAAAQpQ29nbm9zLkNPQy5EYXRhU291cmNlLlJlcG9ydERhdGEuQ2VsbFBhcnQGAAAACeAkAAAHcBgAAAABAAAAAQAAAAQpQ29nbm9zLkNPQy5EYXRhU291cmNlLlJlcG9ydERhdGEuQ2VsbFBhcnQGAAAACeEkAAAHdhgAAAABAAAAAQAAAAQpQ29nbm9zLkNPQy5EYXRhU291cmNlLlJlcG9ydERhdGEuQ2VsbFBhcnQGAAAACeIkAAAHfBgAAAABAAAAAQAAAAQpQ29nbm9zLkNPQy5EYXRhU291cmNlLlJlcG9ydERhdGEuQ2VsbFBhcnQGAAAACeMkAAAHghgAAAABAAAAAQAAAAQpQ29nbm9zLkNPQy5EYXRhU291cmNlLlJlcG9ydERhdGEuQ2VsbFBhcnQGAAAACeQkAAAHiBgAAAABAAAAAQAAAAQpQ29nbm9zLkNPQy5EYXRhU291cmNlLlJlcG9ydERhdGEuQ2VsbFBhcnQGAAAACeUkAAAHjhgAAAABAAAAAQAAAAQpQ29nbm9zLkNPQy5EYXRhU291cmNlLlJlcG9ydERhdGEuQ2VsbFBhcnQGAAAACeYkAAAHlBgAAAABAAAAAQAAAAQpQ29nbm9zLkNPQy5EYXRhU291cmNlLlJlcG9ydERhdGEuQ2VsbFBhcnQGAAAACeckAAAHmhgAAAABAAAAAQAAAAQpQ29nbm9zLkNPQy5EYXRhU291cmNlLlJlcG9ydERhdGEuQ2VsbFBhcnQGAAAACegkAAAHoBgAAAABAAAAAQAAAAQpQ29nbm9zLkNPQy5EYXRhU291cmNlLlJlcG9ydERhdGEuQ2VsbFBhcnQGAAAACekkAAAHphgAAAABAAAAAQAAAAQpQ29nbm9zLkNPQy5EYXRhU291cmNlLlJlcG9ydERhdGEuQ2VsbFBhcnQGAAAACeokAAAHrBgAAAABAAAAAQAAAAQpQ29nbm9zLkNPQy5EYXRhU291cmNlLlJlcG9ydERhdGEuQ2VsbFBhcnQGAAAACeskAAAHshgAAAABAAAAAQAAAAQpQ29nbm9zLkNPQy5EYXRhU291cmNlLlJlcG9ydERhdGEuQ2VsbFBhcnQGAAAACewkAAAHuBgAAAABAAAAAQAAAAQpQ29nbm9zLkNPQy5EYXRhU291cmNlLlJlcG9ydERhdGEuQ2VsbFBhcnQGAAAACe0kAAAHvhgAAAABAAAAAQAAAAQpQ29nbm9zLkNPQy5EYXRhU291cmNlLlJlcG9ydERhdGEuQ2VsbFBhcnQGAAAACe4kAAAHxBgAAAABAAAAAQAAAAQpQ29nbm9zLkNPQy5EYXRhU291cmNlLlJlcG9ydERhdGEuQ2VsbFBhcnQGAAAACe8kAAAHyhgAAAABAAAAAQAAAAQpQ29nbm9zLkNPQy5EYXRhU291cmNlLlJlcG9ydERhdGEuQ2VsbFBhcnQGAAAACfAkAAAH0BgAAAABAAAAAQAAAAQpQ29nbm9zLkNPQy5EYXRhU291cmNlLlJlcG9ydERhdGEuQ2VsbFBhcnQGAAAACfEkAAAH1hgAAAABAAAAAQAAAAQpQ29nbm9zLkNPQy5EYXRhU291cmNlLlJlcG9ydERhdGEuQ2VsbFBhcnQGAAAACfIkAAAH3BgAAAABAAAAAQAAAAQpQ29nbm9zLkNPQy5EYXRhU291cmNlLlJlcG9ydERhdGEuQ2VsbFBhcnQGAAAACfMkAAAH4hgAAAABAAAAAQAAAAQpQ29nbm9zLkNPQy5EYXRhU291cmNlLlJlcG9ydERhdGEuQ2VsbFBhcnQGAAAACfQkAAAH6BgAAAABAAAAAQAAAAQpQ29nbm9zLkNPQy5EYXRhU291cmNlLlJlcG9ydERhdGEuQ2VsbFBhcnQGAAAACfUkAAAH7hgAAAABAAAAAQAAAAQpQ29nbm9zLkNPQy5EYXRhU291cmNlLlJlcG9ydERhdGEuQ2VsbFBhcnQGAAAACfYkAAAH9BgAAAABAAAAAQAAAAQpQ29nbm9zLkNPQy5EYXRhU291cmNlLlJlcG9ydERhdGEuQ2VsbFBhcnQGAAAACfckAAAH+hgAAAABAAAAAQAAAAQpQ29nbm9zLkNPQy5EYXRhU291cmNlLlJlcG9ydERhdGEuQ2VsbFBhcnQGAAAACfgkAAAHABkAAAABAAAAAQAAAAQpQ29nbm9zLkNPQy5EYXRhU291cmNlLlJlcG9ydERhdGEuQ2VsbFBhcnQGAAAACfkkAAAHBhkAAAABAAAAAQAAAAQpQ29nbm9zLkNPQy5EYXRhU291cmNlLlJlcG9ydERhdGEuQ2VsbFBhcnQGAAAACfokAAAHDBkAAAABAAAAAQAAAAQpQ29nbm9zLkNPQy5EYXRhU291cmNlLlJlcG9ydERhdGEuQ2VsbFBhcnQGAAAACfskAAAHEhkAAAABAAAAAQAAAAQpQ29nbm9zLkNPQy5EYXRhU291cmNlLlJlcG9ydERhdGEuQ2VsbFBhcnQGAAAACfwkAAAHGBkAAAABAAAAAQAAAAQpQ29nbm9zLkNPQy5EYXRhU291cmNlLlJlcG9ydERhdGEuQ2VsbFBhcnQGAAAACf0kAAAHHhkAAAABAAAAAQAAAAQpQ29nbm9zLkNPQy5EYXRhU291cmNlLlJlcG9ydERhdGEuQ2VsbFBhcnQGAAAACf4kAAAHJBkAAAABAAAAAQAAAAQpQ29nbm9zLkNPQy5EYXRhU291cmNlLlJlcG9ydERhdGEuQ2VsbFBhcnQGAAAACf8kAAAHKhkAAAABAAAAAQAAAAQpQ29nbm9zLkNPQy5EYXRhU291cmNlLlJlcG9ydERhdGEuQ2VsbFBhcnQGAAAACQAlAAAHMBkAAAABAAAAAQAAAAQpQ29nbm9zLkNPQy5EYXRhU291cmNlLlJlcG9ydERhdGEuQ2VsbFBhcnQGAAAACQElAAAHNhkAAAABAAAAAQAAAAQpQ29nbm9zLkNPQy5EYXRhU291cmNlLlJlcG9ydERhdGEuQ2VsbFBhcnQGAAAACQIlAAAHPBkAAAABAAAAAQAAAAQpQ29nbm9zLkNPQy5EYXRhU291cmNlLlJlcG9ydERhdGEuQ2VsbFBhcnQGAAAACQMlAAAHQhkAAAABAAAAAQAAAAQpQ29nbm9zLkNPQy5EYXRhU291cmNlLlJlcG9ydERhdGEuQ2VsbFBhcnQGAAAACQQlAAAHSBkAAAABAAAAAQAAAAQpQ29nbm9zLkNPQy5EYXRhU291cmNlLlJlcG9ydERhdGEuQ2VsbFBhcnQGAAAACQUlAAAHThkAAAABAAAAAQAAAAQpQ29nbm9zLkNPQy5EYXRhU291cmNlLlJlcG9ydERhdGEuQ2VsbFBhcnQGAAAACQYlAAAHVBkAAAABAAAAAQAAAAQpQ29nbm9zLkNPQy5EYXRhU291cmNlLlJlcG9ydERhdGEuQ2VsbFBhcnQGAAAACQclAAAHWhkAAAABAAAAAQAAAAQpQ29nbm9zLkNPQy5EYXRhU291cmNlLlJlcG9ydERhdGEuQ2VsbFBhcnQGAAAACQglAAAHYBkAAAABAAAAAQAAAAQpQ29nbm9zLkNPQy5EYXRhU291cmNlLlJlcG9ydERhdGEuQ2VsbFBhcnQGAAAACQklAAAHZhkAAAABAAAAAQAAAAQpQ29nbm9zLkNPQy5EYXRhU291cmNlLlJlcG9ydERhdGEuQ2VsbFBhcnQGAAAACQolAAAHbBkAAAABAAAAAQAAAAQpQ29nbm9zLkNPQy5EYXRhU291cmNlLlJlcG9ydERhdGEuQ2VsbFBhcnQGAAAACQslAAAHchkAAAABAAAAAQAAAAQpQ29nbm9zLkNPQy5EYXRhU291cmNlLlJlcG9ydERhdGEuQ2VsbFBhcnQGAAAACQwlAAAHeBkAAAABAAAAAQAAAAQpQ29nbm9zLkNPQy5EYXRhU291cmNlLlJlcG9ydERhdGEuQ2VsbFBhcnQGAAAACQ0lAAAHfhkAAAABAAAAAQAAAAQpQ29nbm9zLkNPQy5EYXRhU291cmNlLlJlcG9ydERhdGEuQ2VsbFBhcnQGAAAACQ4lAAAHhBkAAAABAAAAAQAAAAQpQ29nbm9zLkNPQy5EYXRhU291cmNlLlJlcG9ydERhdGEuQ2VsbFBhcnQGAAAACQ8lAAAHihkAAAABAAAAAQAAAAQpQ29nbm9zLkNPQy5EYXRhU291cmNlLlJlcG9ydERhdGEuQ2VsbFBhcnQGAAAACRAlAAAHkBkAAAABAAAAAQAAAAQpQ29nbm9zLkNPQy5EYXRhU291cmNlLlJlcG9ydERhdGEuQ2VsbFBhcnQGAAAACRElAAAHlhkAAAABAAAAAQAAAAQpQ29nbm9zLkNPQy5EYXRhU291cmNlLlJlcG9ydERhdGEuQ2VsbFBhcnQGAAAACRIlAAAHnBkAAAABAAAAAQAAAAQpQ29nbm9zLkNPQy5EYXRhU291cmNlLlJlcG9ydERhdGEuQ2VsbFBhcnQGAAAACRMlAAAHohkAAAABAAAAAQAAAAQpQ29nbm9zLkNPQy5EYXRhU291cmNlLlJlcG9ydERhdGEuQ2VsbFBhcnQGAAAACRQlAAAHqBkAAAABAAAAAQAAAAQpQ29nbm9zLkNPQy5EYXRhU291cmNlLlJlcG9ydERhdGEuQ2VsbFBhcnQGAAAACRUlAAAHrhkAAAABAAAAAQAAAAQpQ29nbm9zLkNPQy5EYXRhU291cmNlLlJlcG9ydERhdGEuQ2VsbFBhcnQGAAAACRYlAAAHtBkAAAABAAAAAQAAAAQpQ29nbm9zLkNPQy5EYXRhU291cmNlLlJlcG9ydERhdGEuQ2VsbFBhcnQGAAAACRclAAAHuhkAAAABAAAAAQAAAAQpQ29nbm9zLkNPQy5EYXRhU291cmNlLlJlcG9ydERhdGEuQ2VsbFBhcnQGAAAACRglAAAHwBkAAAABAAAAAQAAAAQpQ29nbm9zLkNPQy5EYXRhU291cmNlLlJlcG9ydERhdGEuQ2VsbFBhcnQGAAAACRklAAAHxhkAAAABAAAAAQAAAAQpQ29nbm9zLkNPQy5EYXRhU291cmNlLlJlcG9ydERhdGEuQ2VsbFBhcnQGAAAACRolAAAHzBkAAAABAAAAAQAAAAQpQ29nbm9zLkNPQy5EYXRhU291cmNlLlJlcG9ydERhdGEuQ2VsbFBhcnQGAAAACRslAAAH0hkAAAABAAAAAQAAAAQpQ29nbm9zLkNPQy5EYXRhU291cmNlLlJlcG9ydERhdGEuQ2VsbFBhcnQGAAAACRwlAAAH2BkAAAABAAAAAQAAAAQpQ29nbm9zLkNPQy5EYXRhU291cmNlLlJlcG9ydERhdGEuQ2VsbFBhcnQGAAAACR0lAAAH3hkAAAABAAAAAQAAAAQpQ29nbm9zLkNPQy5EYXRhU291cmNlLlJlcG9ydERhdGEuQ2VsbFBhcnQGAAAACR4lAAAH5BkAAAABAAAAAQAAAAQpQ29nbm9zLkNPQy5EYXRhU291cmNlLlJlcG9ydERhdGEuQ2VsbFBhcnQGAAAACR8lAAAH6hkAAAABAAAAAQAAAAQpQ29nbm9zLkNPQy5EYXRhU291cmNlLlJlcG9ydERhdGEuQ2VsbFBhcnQGAAAACSAlAAAH8BkAAAABAAAAAQAAAAQpQ29nbm9zLkNPQy5EYXRhU291cmNlLlJlcG9ydERhdGEuQ2VsbFBhcnQGAAAACSElAAAH9hkAAAABAAAAAQAAAAQpQ29nbm9zLkNPQy5EYXRhU291cmNlLlJlcG9ydERhdGEuQ2VsbFBhcnQGAAAACSIlAAAH/BkAAAABAAAAAQAAAAQpQ29nbm9zLkNPQy5EYXRhU291cmNlLlJlcG9ydERhdGEuQ2VsbFBhcnQGAAAACSMlAAAHAhoAAAABAAAAAQAAAAQpQ29nbm9zLkNPQy5EYXRhU291cmNlLlJlcG9ydERhdGEuQ2VsbFBhcnQGAAAACSQlAAAHCBoAAAABAAAAAQAAAAQpQ29nbm9zLkNPQy5EYXRhU291cmNlLlJlcG9ydERhdGEuQ2VsbFBhcnQGAAAACSUlAAAHDhoAAAABAAAAAQAAAAQpQ29nbm9zLkNPQy5EYXRhU291cmNlLlJlcG9ydERhdGEuQ2VsbFBhcnQGAAAACSYlAAAHFBoAAAABAAAAAQAAAAQpQ29nbm9zLkNPQy5EYXRhU291cmNlLlJlcG9ydERhdGEuQ2VsbFBhcnQGAAAACSclAAAHGhoAAAABAAAAAQAAAAQpQ29nbm9zLkNPQy5EYXRhU291cmNlLlJlcG9ydERhdGEuQ2VsbFBhcnQGAAAACSglAAAHIBoAAAABAAAAAQAAAAQpQ29nbm9zLkNPQy5EYXRhU291cmNlLlJlcG9ydERhdGEuQ2VsbFBhcnQGAAAACSklAAAHJhoAAAABAAAAAQAAAAQpQ29nbm9zLkNPQy5EYXRhU291cmNlLlJlcG9ydERhdGEuQ2VsbFBhcnQGAAAACSolAAAHLBoAAAABAAAAAQAAAAQpQ29nbm9zLkNPQy5EYXRhU291cmNlLlJlcG9ydERhdGEuQ2VsbFBhcnQGAAAACSslAAAHMhoAAAABAAAAAQAAAAQpQ29nbm9zLkNPQy5EYXRhU291cmNlLlJlcG9ydERhdGEuQ2VsbFBhcnQGAAAACSwlAAAHOBoAAAABAAAAAQAAAAQpQ29nbm9zLkNPQy5EYXRhU291cmNlLlJlcG9ydERhdGEuQ2VsbFBhcnQGAAAACS0lAAAHPhoAAAABAAAAAQAAAAQpQ29nbm9zLkNPQy5EYXRhU291cmNlLlJlcG9ydERhdGEuQ2VsbFBhcnQGAAAACS4lAAAHRBoAAAABAAAAAQAAAAQpQ29nbm9zLkNPQy5EYXRhU291cmNlLlJlcG9ydERhdGEuQ2VsbFBhcnQGAAAACS8lAAAHShoAAAABAAAAAQAAAAQpQ29nbm9zLkNPQy5EYXRhU291cmNlLlJlcG9ydERhdGEuQ2VsbFBhcnQGAAAACTAlAAAHUBoAAAABAAAAAQAAAAQpQ29nbm9zLkNPQy5EYXRhU291cmNlLlJlcG9ydERhdGEuQ2VsbFBhcnQGAAAACTElAAAHVhoAAAABAAAAAQAAAAQpQ29nbm9zLkNPQy5EYXRhU291cmNlLlJlcG9ydERhdGEuQ2VsbFBhcnQGAAAACTIlAAAHXBoAAAABAAAAAQAAAAQpQ29nbm9zLkNPQy5EYXRhU291cmNlLlJlcG9ydERhdGEuQ2VsbFBhcnQGAAAACTMlAAAHYhoAAAABAAAAAQAAAAQpQ29nbm9zLkNPQy5EYXRhU291cmNlLlJlcG9ydERhdGEuQ2VsbFBhcnQGAAAACTQlAAAHaBoAAAABAAAAAQAAAAQpQ29nbm9zLkNPQy5EYXRhU291cmNlLlJlcG9ydERhdGEuQ2VsbFBhcnQGAAAACTUlAAAHbhoAAAABAAAAAQAAAAQpQ29nbm9zLkNPQy5EYXRhU291cmNlLlJlcG9ydERhdGEuQ2VsbFBhcnQGAAAACTYlAAAHdBoAAAABAAAAAQAAAAQpQ29nbm9zLkNPQy5EYXRhU291cmNlLlJlcG9ydERhdGEuQ2VsbFBhcnQGAAAACTclAAAHehoAAAABAAAAAQAAAAQpQ29nbm9zLkNPQy5EYXRhU291cmNlLlJlcG9ydERhdGEuQ2VsbFBhcnQGAAAACTglAAAHgBoAAAABAAAAAQAAAAQpQ29nbm9zLkNPQy5EYXRhU291cmNlLlJlcG9ydERhdGEuQ2VsbFBhcnQGAAAACTklAAAHhhoAAAABAAAAAQAAAAQpQ29nbm9zLkNPQy5EYXRhU291cmNlLlJlcG9ydERhdGEuQ2VsbFBhcnQGAAAACTolAAAHjBoAAAABAAAAAQAAAAQpQ29nbm9zLkNPQy5EYXRhU291cmNlLlJlcG9ydERhdGEuQ2VsbFBhcnQGAAAACTslAAAHkhoAAAABAAAAAQAAAAQpQ29nbm9zLkNPQy5EYXRhU291cmNlLlJlcG9ydERhdGEuQ2VsbFBhcnQGAAAACTwlAAAHmBoAAAABAAAAAQAAAAQpQ29nbm9zLkNPQy5EYXRhU291cmNlLlJlcG9ydERhdGEuQ2VsbFBhcnQGAAAACT0lAAAHnhoAAAABAAAAAQAAAAQpQ29nbm9zLkNPQy5EYXRhU291cmNlLlJlcG9ydERhdGEuQ2VsbFBhcnQGAAAACT4lAAAHpBoAAAABAAAAAQAAAAQpQ29nbm9zLkNPQy5EYXRhU291cmNlLlJlcG9ydERhdGEuQ2VsbFBhcnQGAAAACT8lAAAHqhoAAAABAAAAAQAAAAQpQ29nbm9zLkNPQy5EYXRhU291cmNlLlJlcG9ydERhdGEuQ2VsbFBhcnQGAAAACUAlAAAHsBoAAAABAAAAAQAAAAQpQ29nbm9zLkNPQy5EYXRhU291cmNlLlJlcG9ydERhdGEuQ2VsbFBhcnQGAAAACUElAAAHthoAAAABAAAAAQAAAAQpQ29nbm9zLkNPQy5EYXRhU291cmNlLlJlcG9ydERhdGEuQ2VsbFBhcnQGAAAACUIlAAAHvBoAAAABAAAAAQAAAAQpQ29nbm9zLkNPQy5EYXRhU291cmNlLlJlcG9ydERhdGEuQ2VsbFBhcnQGAAAACUMlAAAHwhoAAAABAAAAAQAAAAQpQ29nbm9zLkNPQy5EYXRhU291cmNlLlJlcG9ydERhdGEuQ2VsbFBhcnQGAAAACUQlAAAHyBoAAAABAAAAAQAAAAQpQ29nbm9zLkNPQy5EYXRhU291cmNlLlJlcG9ydERhdGEuQ2VsbFBhcnQGAAAACUUlAAAHzhoAAAABAAAAAQAAAAQpQ29nbm9zLkNPQy5EYXRhU291cmNlLlJlcG9ydERhdGEuQ2VsbFBhcnQGAAAACUYlAAAH1BoAAAABAAAAAQAAAAQpQ29nbm9zLkNPQy5EYXRhU291cmNlLlJlcG9ydERhdGEuQ2VsbFBhcnQGAAAACUclAAAH2hoAAAABAAAAAQAAAAQpQ29nbm9zLkNPQy5EYXRhU291cmNlLlJlcG9ydERhdGEuQ2VsbFBhcnQGAAAACUglAAAH4BoAAAABAAAAAQAAAAQpQ29nbm9zLkNPQy5EYXRhU291cmNlLlJlcG9ydERhdGEuQ2VsbFBhcnQGAAAACUklAAAH5hoAAAABAAAAAQAAAAQpQ29nbm9zLkNPQy5EYXRhU291cmNlLlJlcG9ydERhdGEuQ2VsbFBhcnQGAAAACUolAAAH7BoAAAABAAAAAQAAAAQpQ29nbm9zLkNPQy5EYXRhU291cmNlLlJlcG9ydERhdGEuQ2VsbFBhcnQGAAAACUslAAAH8hoAAAABAAAAAQAAAAQpQ29nbm9zLkNPQy5EYXRhU291cmNlLlJlcG9ydERhdGEuQ2VsbFBhcnQGAAAACUwlAAAH+BoAAAABAAAAAQAAAAQpQ29nbm9zLkNPQy5EYXRhU291cmNlLlJlcG9ydERhdGEuQ2VsbFBhcnQGAAAACU0lAAAH/hoAAAABAAAAAQAAAAQpQ29nbm9zLkNPQy5EYXRhU291cmNlLlJlcG9ydERhdGEuQ2VsbFBhcnQGAAAACU4lAAAHBBsAAAABAAAAAQAAAAQpQ29nbm9zLkNPQy5EYXRhU291cmNlLlJlcG9ydERhdGEuQ2VsbFBhcnQGAAAACU8lAAAHChsAAAABAAAAAQAAAAQpQ29nbm9zLkNPQy5EYXRhU291cmNlLlJlcG9ydERhdGEuQ2VsbFBhcnQGAAAACVAlAAAHEBsAAAABAAAAAQAAAAQpQ29nbm9zLkNPQy5EYXRhU291cmNlLlJlcG9ydERhdGEuQ2VsbFBhcnQGAAAACVElAAAHFhsAAAABAAAAAQAAAAQpQ29nbm9zLkNPQy5EYXRhU291cmNlLlJlcG9ydERhdGEuQ2VsbFBhcnQGAAAACVIlAAAHHBsAAAABAAAAAQAAAAQpQ29nbm9zLkNPQy5EYXRhU291cmNlLlJlcG9ydERhdGEuQ2VsbFBhcnQGAAAACVMlAAAHIhsAAAABAAAAAQAAAAQpQ29nbm9zLkNPQy5EYXRhU291cmNlLlJlcG9ydERhdGEuQ2VsbFBhcnQGAAAACVQlAAAHKBsAAAABAAAAAQAAAAQpQ29nbm9zLkNPQy5EYXRhU291cmNlLlJlcG9ydERhdGEuQ2VsbFBhcnQGAAAACVUlAAAHLhsAAAABAAAAAQAAAAQpQ29nbm9zLkNPQy5EYXRhU291cmNlLlJlcG9ydERhdGEuQ2VsbFBhcnQGAAAACVYlAAAHNBsAAAABAAAAAQAAAAQpQ29nbm9zLkNPQy5EYXRhU291cmNlLlJlcG9ydERhdGEuQ2VsbFBhcnQGAAAACVclAAAHOhsAAAABAAAAAQAAAAQpQ29nbm9zLkNPQy5EYXRhU291cmNlLlJlcG9ydERhdGEuQ2VsbFBhcnQGAAAACVglAAAHQBsAAAABAAAAAQAAAAQpQ29nbm9zLkNPQy5EYXRhU291cmNlLlJlcG9ydERhdGEuQ2VsbFBhcnQGAAAACVklAAAHRhsAAAABAAAAAQAAAAQpQ29nbm9zLkNPQy5EYXRhU291cmNlLlJlcG9ydERhdGEuQ2VsbFBhcnQGAAAACVolAAAHTBsAAAABAAAAAQAAAAQpQ29nbm9zLkNPQy5EYXRhU291cmNlLlJlcG9ydERhdGEuQ2VsbFBhcnQGAAAACVslAAAHUhsAAAABAAAAAQAAAAQpQ29nbm9zLkNPQy5EYXRhU291cmNlLlJlcG9ydERhdGEuQ2VsbFBhcnQGAAAACVwlAAAHWBsAAAABAAAAAQAAAAQpQ29nbm9zLkNPQy5EYXRhU291cmNlLlJlcG9ydERhdGEuQ2VsbFBhcnQGAAAACV0lAAAHXhsAAAABAAAAAQAAAAQpQ29nbm9zLkNPQy5EYXRhU291cmNlLlJlcG9ydERhdGEuQ2VsbFBhcnQGAAAACV4lAAAHZBsAAAABAAAAAQAAAAQpQ29nbm9zLkNPQy5EYXRhU291cmNlLlJlcG9ydERhdGEuQ2VsbFBhcnQGAAAACV8lAAAHahsAAAABAAAAAQAAAAQpQ29nbm9zLkNPQy5EYXRhU291cmNlLlJlcG9ydERhdGEuQ2VsbFBhcnQGAAAACWAlAAAHcBsAAAABAAAAAQAAAAQpQ29nbm9zLkNPQy5EYXRhU291cmNlLlJlcG9ydERhdGEuQ2VsbFBhcnQGAAAACWElAAAHdhsAAAABAAAAAQAAAAQpQ29nbm9zLkNPQy5EYXRhU291cmNlLlJlcG9ydERhdGEuQ2VsbFBhcnQGAAAACWIlAAAHfBsAAAABAAAAAQAAAAQpQ29nbm9zLkNPQy5EYXRhU291cmNlLlJlcG9ydERhdGEuQ2VsbFBhcnQGAAAACWMlAAAHghsAAAABAAAAAQAAAAQpQ29nbm9zLkNPQy5EYXRhU291cmNlLlJlcG9ydERhdGEuQ2VsbFBhcnQGAAAACWQlAAAHiBsAAAABAAAAAQAAAAQpQ29nbm9zLkNPQy5EYXRhU291cmNlLlJlcG9ydERhdGEuQ2VsbFBhcnQGAAAACWUlAAAHjhsAAAABAAAAAQAAAAQpQ29nbm9zLkNPQy5EYXRhU291cmNlLlJlcG9ydERhdGEuQ2VsbFBhcnQGAAAACWYlAAAHlBsAAAABAAAAAQAAAAQpQ29nbm9zLkNPQy5EYXRhU291cmNlLlJlcG9ydERhdGEuQ2VsbFBhcnQGAAAACWclAAAHmhsAAAABAAAAAQAAAAQpQ29nbm9zLkNPQy5EYXRhU291cmNlLlJlcG9ydERhdGEuQ2VsbFBhcnQGAAAACWglAAAHoBsAAAABAAAAAQAAAAQpQ29nbm9zLkNPQy5EYXRhU291cmNlLlJlcG9ydERhdGEuQ2VsbFBhcnQGAAAACWklAAAHphsAAAABAAAAAQAAAAQpQ29nbm9zLkNPQy5EYXRhU291cmNlLlJlcG9ydERhdGEuQ2VsbFBhcnQGAAAACWolAAAHrBsAAAABAAAAAQAAAAQpQ29nbm9zLkNPQy5EYXRhU291cmNlLlJlcG9ydERhdGEuQ2VsbFBhcnQGAAAACWslAAAHshsAAAABAAAAAQAAAAQpQ29nbm9zLkNPQy5EYXRhU291cmNlLlJlcG9ydERhdGEuQ2VsbFBhcnQGAAAACWwlAAAHuBsAAAABAAAAAQAAAAQpQ29nbm9zLkNPQy5EYXRhU291cmNlLlJlcG9ydERhdGEuQ2VsbFBhcnQGAAAACW0lAAAHvhsAAAABAAAAAQAAAAQpQ29nbm9zLkNPQy5EYXRhU291cmNlLlJlcG9ydERhdGEuQ2VsbFBhcnQGAAAACW4lAAAHxBsAAAABAAAAAQAAAAQpQ29nbm9zLkNPQy5EYXRhU291cmNlLlJlcG9ydERhdGEuQ2VsbFBhcnQGAAAACW8lAAAHyhsAAAABAAAAAQAAAAQpQ29nbm9zLkNPQy5EYXRhU291cmNlLlJlcG9ydERhdGEuQ2VsbFBhcnQGAAAACXAlAAAH0BsAAAABAAAAAQAAAAQpQ29nbm9zLkNPQy5EYXRhU291cmNlLlJlcG9ydERhdGEuQ2VsbFBhcnQGAAAACXElAAAH1hsAAAABAAAAAQAAAAQpQ29nbm9zLkNPQy5EYXRhU291cmNlLlJlcG9ydERhdGEuQ2VsbFBhcnQGAAAACXIlAAAH3BsAAAABAAAAAQAAAAQpQ29nbm9zLkNPQy5EYXRhU291cmNlLlJlcG9ydERhdGEuQ2VsbFBhcnQGAAAACXMlAAAH4hsAAAABAAAAAQAAAAQpQ29nbm9zLkNPQy5EYXRhU291cmNlLlJlcG9ydERhdGEuQ2VsbFBhcnQGAAAACXQlAAAH6BsAAAABAAAAAQAAAAQpQ29nbm9zLkNPQy5EYXRhU291cmNlLlJlcG9ydERhdGEuQ2VsbFBhcnQGAAAACXUlAAAH7hsAAAABAAAAAQAAAAQpQ29nbm9zLkNPQy5EYXRhU291cmNlLlJlcG9ydERhdGEuQ2VsbFBhcnQGAAAACXYlAAAH9BsAAAABAAAAAQAAAAQpQ29nbm9zLkNPQy5EYXRhU291cmNlLlJlcG9ydERhdGEuQ2VsbFBhcnQGAAAACXclAAAH+hsAAAABAAAAAQAAAAQpQ29nbm9zLkNPQy5EYXRhU291cmNlLlJlcG9ydERhdGEuQ2VsbFBhcnQGAAAACXglAAAHABwAAAABAAAAAQAAAAQpQ29nbm9zLkNPQy5EYXRhU291cmNlLlJlcG9ydERhdGEuQ2VsbFBhcnQGAAAACXklAAAHBhwAAAABAAAAAQAAAAQpQ29nbm9zLkNPQy5EYXRhU291cmNlLlJlcG9ydERhdGEuQ2VsbFBhcnQGAAAACXolAAAHDBwAAAABAAAAAQAAAAQpQ29nbm9zLkNPQy5EYXRhU291cmNlLlJlcG9ydERhdGEuQ2VsbFBhcnQGAAAACXslAAAHEhwAAAABAAAAAQAAAAQpQ29nbm9zLkNPQy5EYXRhU291cmNlLlJlcG9ydERhdGEuQ2VsbFBhcnQGAAAACXwlAAAHGBwAAAABAAAAAQAAAAQpQ29nbm9zLkNPQy5EYXRhU291cmNlLlJlcG9ydERhdGEuQ2VsbFBhcnQGAAAACX0lAAAHHhwAAAABAAAAAQAAAAQpQ29nbm9zLkNPQy5EYXRhU291cmNlLlJlcG9ydERhdGEuQ2VsbFBhcnQGAAAACX4lAAAHJBwAAAABAAAAAQAAAAQpQ29nbm9zLkNPQy5EYXRhU291cmNlLlJlcG9ydERhdGEuQ2VsbFBhcnQGAAAACX8lAAAHKhwAAAABAAAAAQAAAAQpQ29nbm9zLkNPQy5EYXRhU291cmNlLlJlcG9ydERhdGEuQ2VsbFBhcnQGAAAACYAlAAAHMBwAAAABAAAAAQAAAAQpQ29nbm9zLkNPQy5EYXRhU291cmNlLlJlcG9ydERhdGEuQ2VsbFBhcnQGAAAACYElAAAHNhwAAAABAAAAAQAAAAQpQ29nbm9zLkNPQy5EYXRhU291cmNlLlJlcG9ydERhdGEuQ2VsbFBhcnQGAAAACYIlAAAHPBwAAAABAAAAAQAAAAQpQ29nbm9zLkNPQy5EYXRhU291cmNlLlJlcG9ydERhdGEuQ2VsbFBhcnQGAAAACYMlAAAHQhwAAAABAAAAAQAAAAQpQ29nbm9zLkNPQy5EYXRhU291cmNlLlJlcG9ydERhdGEuQ2VsbFBhcnQGAAAACYQlAAAHSBwAAAABAAAAAQAAAAQpQ29nbm9zLkNPQy5EYXRhU291cmNlLlJlcG9ydERhdGEuQ2VsbFBhcnQGAAAACYUlAAAHThwAAAABAAAAAQAAAAQpQ29nbm9zLkNPQy5EYXRhU291cmNlLlJlcG9ydERhdGEuQ2VsbFBhcnQGAAAACYYlAAAHVBwAAAABAAAAAQAAAAQpQ29nbm9zLkNPQy5EYXRhU291cmNlLlJlcG9ydERhdGEuQ2VsbFBhcnQGAAAACYclAAAHWhwAAAABAAAAAQAAAAQpQ29nbm9zLkNPQy5EYXRhU291cmNlLlJlcG9ydERhdGEuQ2VsbFBhcnQGAAAACYglAAAHYBwAAAABAAAAAQAAAAQpQ29nbm9zLkNPQy5EYXRhU291cmNlLlJlcG9ydERhdGEuQ2VsbFBhcnQGAAAACYklAAAHZhwAAAABAAAAAQAAAAQpQ29nbm9zLkNPQy5EYXRhU291cmNlLlJlcG9ydERhdGEuQ2VsbFBhcnQGAAAACYolAAAHbBwAAAABAAAAAQAAAAQpQ29nbm9zLkNPQy5EYXRhU291cmNlLlJlcG9ydERhdGEuQ2VsbFBhcnQGAAAACYslAAAHchwAAAABAAAAAQAAAAQpQ29nbm9zLkNPQy5EYXRhU291cmNlLlJlcG9ydERhdGEuQ2VsbFBhcnQGAAAACYwlAAAQdxwAAAAAAAAHeBwAAAABAAAAAQAAAAQpQ29nbm9zLkNPQy5EYXRhU291cmNlLlJlcG9ydERhdGEuQ2VsbFBhcnQGAAAACY0lAAAHfhwAAAABAAAAAQAAAAQpQ29nbm9zLkNPQy5EYXRhU291cmNlLlJlcG9ydERhdGEuQ2VsbFBhcnQGAAAACY4lAAAHhBwAAAABAAAAAQAAAAQpQ29nbm9zLkNPQy5EYXRhU291cmNlLlJlcG9ydERhdGEuQ2VsbFBhcnQGAAAACY8lAAAHihwAAAABAAAAAQAAAAQpQ29nbm9zLkNPQy5EYXRhU291cmNlLlJlcG9ydERhdGEuQ2VsbFBhcnQGAAAACZAlAAAHkBwAAAABAAAAAQAAAAQpQ29nbm9zLkNPQy5EYXRhU291cmNlLlJlcG9ydERhdGEuQ2VsbFBhcnQGAAAACZElAAAHlhwAAAABAAAAAQAAAAQpQ29nbm9zLkNPQy5EYXRhU291cmNlLlJlcG9ydERhdGEuQ2VsbFBhcnQGAAAACZIlAAAHnBwAAAABAAAAAQAAAAQpQ29nbm9zLkNPQy5EYXRhU291cmNlLlJlcG9ydERhdGEuQ2VsbFBhcnQGAAAACZMlAAAHohwAAAABAAAAAQAAAAQpQ29nbm9zLkNPQy5EYXRhU291cmNlLlJlcG9ydERhdGEuQ2VsbFBhcnQGAAAACZQlAAAHqBwAAAABAAAAAQAAAAQpQ29nbm9zLkNPQy5EYXRhU291cmNlLlJlcG9ydERhdGEuQ2VsbFBhcnQGAAAACZUlAAAHrhwAAAABAAAAAQAAAAQpQ29nbm9zLkNPQy5EYXRhU291cmNlLlJlcG9ydERhdGEuQ2VsbFBhcnQGAAAACZYlAAAHtBwAAAABAAAAAQAAAAQpQ29nbm9zLkNPQy5EYXRhU291cmNlLlJlcG9ydERhdGEuQ2VsbFBhcnQGAAAACZclAAAHuhwAAAABAAAAAQAAAAQpQ29nbm9zLkNPQy5EYXRhU291cmNlLlJlcG9ydERhdGEuQ2VsbFBhcnQGAAAACZglAAAHwBwAAAABAAAAAQAAAAQpQ29nbm9zLkNPQy5EYXRhU291cmNlLlJlcG9ydERhdGEuQ2VsbFBhcnQGAAAACZklAAAHxhwAAAABAAAAAQAAAAQpQ29nbm9zLkNPQy5EYXRhU291cmNlLlJlcG9ydERhdGEuQ2VsbFBhcnQGAAAACZolAAAHzBwAAAABAAAAAQAAAAQpQ29nbm9zLkNPQy5EYXRhU291cmNlLlJlcG9ydERhdGEuQ2VsbFBhcnQGAAAACZslAAAH0hwAAAABAAAAAQAAAAQpQ29nbm9zLkNPQy5EYXRhU291cmNlLlJlcG9ydERhdGEuQ2VsbFBhcnQGAAAACZwlAAAH2BwAAAABAAAAAQAAAAQpQ29nbm9zLkNPQy5EYXRhU291cmNlLlJlcG9ydERhdGEuQ2VsbFBhcnQGAAAACZ0lAAAH3hwAAAABAAAAAQAAAAQpQ29nbm9zLkNPQy5EYXRhU291cmNlLlJlcG9ydERhdGEuQ2VsbFBhcnQGAAAACZ4lAAAH5BwAAAABAAAAAQAAAAQpQ29nbm9zLkNPQy5EYXRhU291cmNlLlJlcG9ydERhdGEuQ2VsbFBhcnQGAAAACZ8lAAAH6hwAAAABAAAAAQAAAAQpQ29nbm9zLkNPQy5EYXRhU291cmNlLlJlcG9ydERhdGEuQ2VsbFBhcnQGAAAACaAlAAAH8BwAAAABAAAAAQAAAAQpQ29nbm9zLkNPQy5EYXRhU291cmNlLlJlcG9ydERhdGEuQ2VsbFBhcnQGAAAACaElAAAH9hwAAAABAAAAAQAAAAQpQ29nbm9zLkNPQy5EYXRhU291cmNlLlJlcG9ydERhdGEuQ2VsbFBhcnQGAAAACaIlAAAH/BwAAAABAAAAAQAAAAQpQ29nbm9zLkNPQy5EYXRhU291cmNlLlJlcG9ydERhdGEuQ2VsbFBhcnQGAAAACaMlAAAHAh0AAAABAAAAAQAAAAQpQ29nbm9zLkNPQy5EYXRhU291cmNlLlJlcG9ydERhdGEuQ2VsbFBhcnQGAAAACaQlAAAHCB0AAAABAAAAAQAAAAQpQ29nbm9zLkNPQy5EYXRhU291cmNlLlJlcG9ydERhdGEuQ2VsbFBhcnQGAAAACaUlAAAHDh0AAAABAAAAAQAAAAQpQ29nbm9zLkNPQy5EYXRhU291cmNlLlJlcG9ydERhdGEuQ2VsbFBhcnQGAAAACaYlAAAHFB0AAAABAAAAAQAAAAQpQ29nbm9zLkNPQy5EYXRhU291cmNlLlJlcG9ydERhdGEuQ2VsbFBhcnQGAAAACaclAAAHGh0AAAABAAAAAQAAAAQpQ29nbm9zLkNPQy5EYXRhU291cmNlLlJlcG9ydERhdGEuQ2VsbFBhcnQGAAAACaglAAAHIB0AAAABAAAAAQAAAAQpQ29nbm9zLkNPQy5EYXRhU291cmNlLlJlcG9ydERhdGEuQ2VsbFBhcnQGAAAACaklAAAHJh0AAAABAAAAAQAAAAQpQ29nbm9zLkNPQy5EYXRhU291cmNlLlJlcG9ydERhdGEuQ2VsbFBhcnQGAAAACaolAAAHLB0AAAABAAAAAQAAAAQpQ29nbm9zLkNPQy5EYXRhU291cmNlLlJlcG9ydERhdGEuQ2VsbFBhcnQGAAAACaslAAAHMh0AAAABAAAAAQAAAAQpQ29nbm9zLkNPQy5EYXRhU291cmNlLlJlcG9ydERhdGEuQ2VsbFBhcnQGAAAACawlAAAHOB0AAAABAAAAAQAAAAQpQ29nbm9zLkNPQy5EYXRhU291cmNlLlJlcG9ydERhdGEuQ2VsbFBhcnQGAAAACa0lAAAHPh0AAAABAAAAAQAAAAQpQ29nbm9zLkNPQy5EYXRhU291cmNlLlJlcG9ydERhdGEuQ2VsbFBhcnQGAAAACa4lAAAHRB0AAAABAAAAAQAAAAQpQ29nbm9zLkNPQy5EYXRhU291cmNlLlJlcG9ydERhdGEuQ2VsbFBhcnQGAAAACa8lAAAHSh0AAAABAAAAAQAAAAQpQ29nbm9zLkNPQy5EYXRhU291cmNlLlJlcG9ydERhdGEuQ2VsbFBhcnQGAAAACbAlAAAHUB0AAAABAAAAAQAAAAQpQ29nbm9zLkNPQy5EYXRhU291cmNlLlJlcG9ydERhdGEuQ2VsbFBhcnQGAAAACbElAAAHVh0AAAABAAAAAQAAAAQpQ29nbm9zLkNPQy5EYXRhU291cmNlLlJlcG9ydERhdGEuQ2VsbFBhcnQGAAAACbIlAAAHXB0AAAABAAAAAQAAAAQpQ29nbm9zLkNPQy5EYXRhU291cmNlLlJlcG9ydERhdGEuQ2VsbFBhcnQGAAAACbMlAAAHYh0AAAABAAAAAQAAAAQpQ29nbm9zLkNPQy5EYXRhU291cmNlLlJlcG9ydERhdGEuQ2VsbFBhcnQGAAAACbQlAAAHaB0AAAABAAAAAQAAAAQpQ29nbm9zLkNPQy5EYXRhU291cmNlLlJlcG9ydERhdGEuQ2VsbFBhcnQGAAAACbUlAAAHbh0AAAABAAAAAQAAAAQpQ29nbm9zLkNPQy5EYXRhU291cmNlLlJlcG9ydERhdGEuQ2VsbFBhcnQGAAAACbYlAAAHdB0AAAABAAAAAQAAAAQpQ29nbm9zLkNPQy5EYXRhU291cmNlLlJlcG9ydERhdGEuQ2VsbFBhcnQGAAAACbclAAAHeh0AAAABAAAAAQAAAAQpQ29nbm9zLkNPQy5EYXRhU291cmNlLlJlcG9ydERhdGEuQ2VsbFBhcnQGAAAACbglAAAHgB0AAAABAAAAAQAAAAQpQ29nbm9zLkNPQy5EYXRhU291cmNlLlJlcG9ydERhdGEuQ2VsbFBhcnQGAAAACbklAAAHhh0AAAABAAAAAQAAAAQpQ29nbm9zLkNPQy5EYXRhU291cmNlLlJlcG9ydERhdGEuQ2VsbFBhcnQGAAAACbolAAAHjB0AAAABAAAAAQAAAAQpQ29nbm9zLkNPQy5EYXRhU291cmNlLlJlcG9ydERhdGEuQ2VsbFBhcnQGAAAACbslAAAHkh0AAAABAAAAAQAAAAQpQ29nbm9zLkNPQy5EYXRhU291cmNlLlJlcG9ydERhdGEuQ2VsbFBhcnQGAAAACbwlAAAHmB0AAAABAAAAAQAAAAQpQ29nbm9zLkNPQy5EYXRhU291cmNlLlJlcG9ydERhdGEuQ2VsbFBhcnQGAAAACb0lAAAHnh0AAAABAAAAAQAAAAQpQ29nbm9zLkNPQy5EYXRhU291cmNlLlJlcG9ydERhdGEuQ2VsbFBhcnQGAAAACb4lAAAHpB0AAAABAAAAAQAAAAQpQ29nbm9zLkNPQy5EYXRhU291cmNlLlJlcG9ydERhdGEuQ2VsbFBhcnQGAAAACb8lAAAHqh0AAAABAAAAAQAAAAQpQ29nbm9zLkNPQy5EYXRhU291cmNlLlJlcG9ydERhdGEuQ2VsbFBhcnQGAAAACcAlAAAHsB0AAAABAAAAAQAAAAQpQ29nbm9zLkNPQy5EYXRhU291cmNlLlJlcG9ydERhdGEuQ2VsbFBhcnQGAAAACcElAAAHth0AAAABAAAAAQAAAAQpQ29nbm9zLkNPQy5EYXRhU291cmNlLlJlcG9ydERhdGEuQ2VsbFBhcnQGAAAACcIlAAAHvB0AAAABAAAAAQAAAAQpQ29nbm9zLkNPQy5EYXRhU291cmNlLlJlcG9ydERhdGEuQ2VsbFBhcnQGAAAACcMlAAAHwh0AAAABAAAAAQAAAAQpQ29nbm9zLkNPQy5EYXRhU291cmNlLlJlcG9ydERhdGEuQ2VsbFBhcnQGAAAACcQlAAAHyB0AAAABAAAAAQAAAAQpQ29nbm9zLkNPQy5EYXRhU291cmNlLlJlcG9ydERhdGEuQ2VsbFBhcnQGAAAACcUlAAAHzh0AAAABAAAAAQAAAAQpQ29nbm9zLkNPQy5EYXRhU291cmNlLlJlcG9ydERhdGEuQ2VsbFBhcnQGAAAACcYlAAAH1B0AAAABAAAAAQAAAAQpQ29nbm9zLkNPQy5EYXRhU291cmNlLlJlcG9ydERhdGEuQ2VsbFBhcnQGAAAACcclAAAH2h0AAAABAAAAAQAAAAQpQ29nbm9zLkNPQy5EYXRhU291cmNlLlJlcG9ydERhdGEuQ2VsbFBhcnQGAAAACcglAAAH4B0AAAABAAAAAQAAAAQpQ29nbm9zLkNPQy5EYXRhU291cmNlLlJlcG9ydERhdGEuQ2VsbFBhcnQGAAAACcklAAAH5h0AAAABAAAAAQAAAAQpQ29nbm9zLkNPQy5EYXRhU291cmNlLlJlcG9ydERhdGEuQ2VsbFBhcnQGAAAACcolAAAH7B0AAAABAAAAAQAAAAQpQ29nbm9zLkNPQy5EYXRhU291cmNlLlJlcG9ydERhdGEuQ2VsbFBhcnQGAAAACcslAAAH8h0AAAABAAAAAQAAAAQpQ29nbm9zLkNPQy5EYXRhU291cmNlLlJlcG9ydERhdGEuQ2VsbFBhcnQGAAAACcwlAAAH+B0AAAABAAAAAQAAAAQpQ29nbm9zLkNPQy5EYXRhU291cmNlLlJlcG9ydERhdGEuQ2VsbFBhcnQGAAAACc0lAAAH/h0AAAABAAAAAQAAAAQpQ29nbm9zLkNPQy5EYXRhU291cmNlLlJlcG9ydERhdGEuQ2VsbFBhcnQGAAAACc4lAAAHBB4AAAABAAAAAQAAAAQpQ29nbm9zLkNPQy5EYXRhU291cmNlLlJlcG9ydERhdGEuQ2VsbFBhcnQGAAAACc8lAAAHCh4AAAABAAAAAQAAAAQpQ29nbm9zLkNPQy5EYXRhU291cmNlLlJlcG9ydERhdGEuQ2VsbFBhcnQGAAAACdAlAAAHEB4AAAABAAAAAQAAAAQpQ29nbm9zLkNPQy5EYXRhU291cmNlLlJlcG9ydERhdGEuQ2VsbFBhcnQGAAAACdElAAAHFh4AAAABAAAAAQAAAAQpQ29nbm9zLkNPQy5EYXRhU291cmNlLlJlcG9ydERhdGEuQ2VsbFBhcnQGAAAACdIlAAAHHB4AAAABAAAAAQAAAAQpQ29nbm9zLkNPQy5EYXRhU291cmNlLlJlcG9ydERhdGEuQ2VsbFBhcnQGAAAACdMlAAAHIh4AAAABAAAAAQAAAAQpQ29nbm9zLkNPQy5EYXRhU291cmNlLlJlcG9ydERhdGEuQ2VsbFBhcnQGAAAACdQlAAAHKB4AAAABAAAAAQAAAAQpQ29nbm9zLkNPQy5EYXRhU291cmNlLlJlcG9ydERhdGEuQ2VsbFBhcnQGAAAACdUlAAAHLh4AAAABAAAAAQAAAAQpQ29nbm9zLkNPQy5EYXRhU291cmNlLlJlcG9ydERhdGEuQ2VsbFBhcnQGAAAACdYlAAAHNB4AAAABAAAAAQAAAAQpQ29nbm9zLkNPQy5EYXRhU291cmNlLlJlcG9ydERhdGEuQ2VsbFBhcnQGAAAACdclAAAHOh4AAAABAAAAAQAAAAQpQ29nbm9zLkNPQy5EYXRhU291cmNlLlJlcG9ydERhdGEuQ2VsbFBhcnQGAAAACdglAAAHQB4AAAABAAAAAQAAAAQpQ29nbm9zLkNPQy5EYXRhU291cmNlLlJlcG9ydERhdGEuQ2VsbFBhcnQGAAAACdklAAAHRh4AAAABAAAAAQAAAAQpQ29nbm9zLkNPQy5EYXRhU291cmNlLlJlcG9ydERhdGEuQ2VsbFBhcnQGAAAACdolAAAHTB4AAAABAAAAAQAAAAQpQ29nbm9zLkNPQy5EYXRhU291cmNlLlJlcG9ydERhdGEuQ2VsbFBhcnQGAAAACdslAAAHUh4AAAABAAAAAQAAAAQpQ29nbm9zLkNPQy5EYXRhU291cmNlLlJlcG9ydERhdGEuQ2VsbFBhcnQGAAAACdwlAAAHWB4AAAABAAAAAQAAAAQpQ29nbm9zLkNPQy5EYXRhU291cmNlLlJlcG9ydERhdGEuQ2VsbFBhcnQGAAAACd0lAAAHXh4AAAABAAAAAQAAAAQpQ29nbm9zLkNPQy5EYXRhU291cmNlLlJlcG9ydERhdGEuQ2VsbFBhcnQGAAAACd4lAAAHZB4AAAABAAAAAQAAAAQpQ29nbm9zLkNPQy5EYXRhU291cmNlLlJlcG9ydERhdGEuQ2VsbFBhcnQGAAAACd8lAAAHah4AAAABAAAAAQAAAAQpQ29nbm9zLkNPQy5EYXRhU291cmNlLlJlcG9ydERhdGEuQ2VsbFBhcnQGAAAACeAlAAAHcB4AAAABAAAAAQAAAAQpQ29nbm9zLkNPQy5EYXRhU291cmNlLlJlcG9ydERhdGEuQ2VsbFBhcnQGAAAACeElAAAHdh4AAAABAAAAAQAAAAQpQ29nbm9zLkNPQy5EYXRhU291cmNlLlJlcG9ydERhdGEuQ2VsbFBhcnQGAAAACeIlAAAHfB4AAAABAAAAAQAAAAQpQ29nbm9zLkNPQy5EYXRhU291cmNlLlJlcG9ydERhdGEuQ2VsbFBhcnQGAAAACeMlAAAHgh4AAAABAAAAAQAAAAQpQ29nbm9zLkNPQy5EYXRhU291cmNlLlJlcG9ydERhdGEuQ2VsbFBhcnQGAAAACeQlAAAHiB4AAAABAAAAAQAAAAQpQ29nbm9zLkNPQy5EYXRhU291cmNlLlJlcG9ydERhdGEuQ2VsbFBhcnQGAAAACeUlAAAHjh4AAAABAAAAAQAAAAQpQ29nbm9zLkNPQy5EYXRhU291cmNlLlJlcG9ydERhdGEuQ2VsbFBhcnQGAAAACeYlAAAHlB4AAAABAAAAAQAAAAQpQ29nbm9zLkNPQy5EYXRhU291cmNlLlJlcG9ydERhdGEuQ2VsbFBhcnQGAAAACeclAAAHmh4AAAABAAAAAQAAAAQpQ29nbm9zLkNPQy5EYXRhU291cmNlLlJlcG9ydERhdGEuQ2VsbFBhcnQGAAAACeglAAAHoB4AAAABAAAAAQAAAAQpQ29nbm9zLkNPQy5EYXRhU291cmNlLlJlcG9ydERhdGEuQ2VsbFBhcnQGAAAACeklAAAHph4AAAABAAAAAQAAAAQpQ29nbm9zLkNPQy5EYXRhU291cmNlLlJlcG9ydERhdGEuQ2VsbFBhcnQGAAAACeolAAAHrB4AAAABAAAAAQAAAAQpQ29nbm9zLkNPQy5EYXRhU291cmNlLlJlcG9ydERhdGEuQ2VsbFBhcnQGAAAACeslAAAHsh4AAAABAAAAAQAAAAQpQ29nbm9zLkNPQy5EYXRhU291cmNlLlJlcG9ydERhdGEuQ2VsbFBhcnQGAAAACewlAAAHuB4AAAABAAAAAQAAAAQpQ29nbm9zLkNPQy5EYXRhU291cmNlLlJlcG9ydERhdGEuQ2VsbFBhcnQGAAAACe0lAAAHvh4AAAABAAAAAQAAAAQpQ29nbm9zLkNPQy5EYXRhU291cmNlLlJlcG9ydERhdGEuQ2VsbFBhcnQGAAAACe4lAAAHxB4AAAABAAAAAQAAAAQpQ29nbm9zLkNPQy5EYXRhU291cmNlLlJlcG9ydERhdGEuQ2VsbFBhcnQGAAAACe8lAAAHyh4AAAABAAAAAQAAAAQpQ29nbm9zLkNPQy5EYXRhU291cmNlLlJlcG9ydERhdGEuQ2VsbFBhcnQGAAAACfAlAAAH0B4AAAABAAAAAQAAAAQpQ29nbm9zLkNPQy5EYXRhU291cmNlLlJlcG9ydERhdGEuQ2VsbFBhcnQGAAAACfElAAAH1h4AAAABAAAAAQAAAAQpQ29nbm9zLkNPQy5EYXRhU291cmNlLlJlcG9ydERhdGEuQ2VsbFBhcnQGAAAACfIlAAAH3B4AAAABAAAAAQAAAAQpQ29nbm9zLkNPQy5EYXRhU291cmNlLlJlcG9ydERhdGEuQ2VsbFBhcnQGAAAACfMlAAAH4h4AAAABAAAAAQAAAAQpQ29nbm9zLkNPQy5EYXRhU291cmNlLlJlcG9ydERhdGEuQ2VsbFBhcnQGAAAACfQlAAAH6B4AAAABAAAAAQAAAAQpQ29nbm9zLkNPQy5EYXRhU291cmNlLlJlcG9ydERhdGEuQ2VsbFBhcnQGAAAACfUlAAAH7h4AAAABAAAAAQAAAAQpQ29nbm9zLkNPQy5EYXRhU291cmNlLlJlcG9ydERhdGEuQ2VsbFBhcnQGAAAACfYlAAAH9B4AAAABAAAAAQAAAAQpQ29nbm9zLkNPQy5EYXRhU291cmNlLlJlcG9ydERhdGEuQ2VsbFBhcnQGAAAACfclAAAH+h4AAAABAAAAAQAAAAQpQ29nbm9zLkNPQy5EYXRhU291cmNlLlJlcG9ydERhdGEuQ2VsbFBhcnQGAAAACfglAAAHAB8AAAABAAAAAQAAAAQpQ29nbm9zLkNPQy5EYXRhU291cmNlLlJlcG9ydERhdGEuQ2VsbFBhcnQGAAAACfklAAAHBh8AAAABAAAAAQAAAAQpQ29nbm9zLkNPQy5EYXRhU291cmNlLlJlcG9ydERhdGEuQ2VsbFBhcnQGAAAACfolAAAHDB8AAAABAAAAAQAAAAQpQ29nbm9zLkNPQy5EYXRhU291cmNlLlJlcG9ydERhdGEuQ2VsbFBhcnQGAAAACfslAAAHEh8AAAABAAAAAQAAAAQpQ29nbm9zLkNPQy5EYXRhU291cmNlLlJlcG9ydERhdGEuQ2VsbFBhcnQGAAAACfwlAAAHGB8AAAABAAAAAQAAAAQpQ29nbm9zLkNPQy5EYXRhU291cmNlLlJlcG9ydERhdGEuQ2VsbFBhcnQGAAAACf0lAAAHHh8AAAABAAAAAQAAAAQpQ29nbm9zLkNPQy5EYXRhU291cmNlLlJlcG9ydERhdGEuQ2VsbFBhcnQGAAAACf4lAAAHJB8AAAABAAAAAQAAAAQpQ29nbm9zLkNPQy5EYXRhU291cmNlLlJlcG9ydERhdGEuQ2VsbFBhcnQGAAAACf8lAAAHKh8AAAABAAAAAQAAAAQpQ29nbm9zLkNPQy5EYXRhU291cmNlLlJlcG9ydERhdGEuQ2VsbFBhcnQGAAAACQAmAAAHMB8AAAABAAAAAQAAAAQpQ29nbm9zLkNPQy5EYXRhU291cmNlLlJlcG9ydERhdGEuQ2VsbFBhcnQGAAAACQEmAAAHNh8AAAABAAAAAQAAAAQpQ29nbm9zLkNPQy5EYXRhU291cmNlLlJlcG9ydERhdGEuQ2VsbFBhcnQGAAAACQImAAAHPB8AAAABAAAAAQAAAAQpQ29nbm9zLkNPQy5EYXRhU291cmNlLlJlcG9ydERhdGEuQ2VsbFBhcnQGAAAACQMmAAAHQh8AAAABAAAAAQAAAAQpQ29nbm9zLkNPQy5EYXRhU291cmNlLlJlcG9ydERhdGEuQ2VsbFBhcnQGAAAACQQmAAAHSB8AAAABAAAAAQAAAAQpQ29nbm9zLkNPQy5EYXRhU291cmNlLlJlcG9ydERhdGEuQ2VsbFBhcnQGAAAACQUmAAAHTh8AAAABAAAAAQAAAAQpQ29nbm9zLkNPQy5EYXRhU291cmNlLlJlcG9ydERhdGEuQ2VsbFBhcnQGAAAACQYmAAAHVB8AAAABAAAAAQAAAAQpQ29nbm9zLkNPQy5EYXRhU291cmNlLlJlcG9ydERhdGEuQ2VsbFBhcnQGAAAACQcmAAAHWh8AAAABAAAAAQAAAAQpQ29nbm9zLkNPQy5EYXRhU291cmNlLlJlcG9ydERhdGEuQ2VsbFBhcnQGAAAACQgmAAAHYB8AAAABAAAAAQAAAAQpQ29nbm9zLkNPQy5EYXRhU291cmNlLlJlcG9ydERhdGEuQ2VsbFBhcnQGAAAACQkmAAAHZh8AAAABAAAAAQAAAAQpQ29nbm9zLkNPQy5EYXRhU291cmNlLlJlcG9ydERhdGEuQ2VsbFBhcnQGAAAACQomAAAHbB8AAAABAAAAAQAAAAQpQ29nbm9zLkNPQy5EYXRhU291cmNlLlJlcG9ydERhdGEuQ2VsbFBhcnQGAAAACQsmAAAHch8AAAABAAAAAQAAAAQpQ29nbm9zLkNPQy5EYXRhU291cmNlLlJlcG9ydERhdGEuQ2VsbFBhcnQGAAAACQwmAAAHeB8AAAABAAAAAQAAAAQpQ29nbm9zLkNPQy5EYXRhU291cmNlLlJlcG9ydERhdGEuQ2VsbFBhcnQGAAAACQ0mAAAHfh8AAAABAAAAAQAAAAQpQ29nbm9zLkNPQy5EYXRhU291cmNlLlJlcG9ydERhdGEuQ2VsbFBhcnQGAAAACQ4mAAAHhB8AAAABAAAAAQAAAAQpQ29nbm9zLkNPQy5EYXRhU291cmNlLlJlcG9ydERhdGEuQ2VsbFBhcnQGAAAACQ8mAAAHih8AAAABAAAAAQAAAAQpQ29nbm9zLkNPQy5EYXRhU291cmNlLlJlcG9ydERhdGEuQ2VsbFBhcnQGAAAACRAmAAAHkB8AAAABAAAAAQAAAAQpQ29nbm9zLkNPQy5EYXRhU291cmNlLlJlcG9ydERhdGEuQ2VsbFBhcnQGAAAACREmAAAHlh8AAAABAAAAAQAAAAQpQ29nbm9zLkNPQy5EYXRhU291cmNlLlJlcG9ydERhdGEuQ2VsbFBhcnQGAAAACRImAAAHnB8AAAABAAAAAQAAAAQpQ29nbm9zLkNPQy5EYXRhU291cmNlLlJlcG9ydERhdGEuQ2VsbFBhcnQGAAAACRMmAAAHoh8AAAABAAAAAQAAAAQpQ29nbm9zLkNPQy5EYXRhU291cmNlLlJlcG9ydERhdGEuQ2VsbFBhcnQGAAAACRQmAAAHqB8AAAABAAAAAQAAAAQpQ29nbm9zLkNPQy5EYXRhU291cmNlLlJlcG9ydERhdGEuQ2VsbFBhcnQGAAAACRUmAAAHrh8AAAABAAAAAQAAAAQpQ29nbm9zLkNPQy5EYXRhU291cmNlLlJlcG9ydERhdGEuQ2VsbFBhcnQGAAAACRYmAAAHtB8AAAABAAAAAQAAAAQpQ29nbm9zLkNPQy5EYXRhU291cmNlLlJlcG9ydERhdGEuQ2VsbFBhcnQGAAAACRcmAAAHuh8AAAABAAAAAQAAAAQpQ29nbm9zLkNPQy5EYXRhU291cmNlLlJlcG9ydERhdGEuQ2VsbFBhcnQGAAAACRgmAAAHwB8AAAABAAAAAQAAAAQpQ29nbm9zLkNPQy5EYXRhU291cmNlLlJlcG9ydERhdGEuQ2VsbFBhcnQGAAAACRkmAAAHxh8AAAABAAAAAQAAAAQpQ29nbm9zLkNPQy5EYXRhU291cmNlLlJlcG9ydERhdGEuQ2VsbFBhcnQGAAAACRomAAAHzB8AAAABAAAAAQAAAAQpQ29nbm9zLkNPQy5EYXRhU291cmNlLlJlcG9ydERhdGEuQ2VsbFBhcnQGAAAACRsmAAAH0h8AAAABAAAAAQAAAAQpQ29nbm9zLkNPQy5EYXRhU291cmNlLlJlcG9ydERhdGEuQ2VsbFBhcnQGAAAACRwmAAAH2B8AAAABAAAAAQAAAAQpQ29nbm9zLkNPQy5EYXRhU291cmNlLlJlcG9ydERhdGEuQ2VsbFBhcnQGAAAACR0mAAAH3h8AAAABAAAAAQAAAAQpQ29nbm9zLkNPQy5EYXRhU291cmNlLlJlcG9ydERhdGEuQ2VsbFBhcnQGAAAACR4mAAAH5B8AAAABAAAAAQAAAAQpQ29nbm9zLkNPQy5EYXRhU291cmNlLlJlcG9ydERhdGEuQ2VsbFBhcnQGAAAACR8mAAAH6h8AAAABAAAAAQAAAAQpQ29nbm9zLkNPQy5EYXRhU291cmNlLlJlcG9ydERhdGEuQ2VsbFBhcnQGAAAACSAmAAAH8B8AAAABAAAAAQAAAAQpQ29nbm9zLkNPQy5EYXRhU291cmNlLlJlcG9ydERhdGEuQ2VsbFBhcnQGAAAACSEmAAAH9h8AAAABAAAAAQAAAAQpQ29nbm9zLkNPQy5EYXRhU291cmNlLlJlcG9ydERhdGEuQ2VsbFBhcnQGAAAACSImAAAH/B8AAAABAAAAAQAAAAQpQ29nbm9zLkNPQy5EYXRhU291cmNlLlJlcG9ydERhdGEuQ2VsbFBhcnQGAAAACSMmAAAHAiAAAAABAAAAAQAAAAQpQ29nbm9zLkNPQy5EYXRhU291cmNlLlJlcG9ydERhdGEuQ2VsbFBhcnQGAAAACSQmAAAHCCAAAAABAAAAAQAAAAQpQ29nbm9zLkNPQy5EYXRhU291cmNlLlJlcG9ydERhdGEuQ2VsbFBhcnQGAAAACSUmAAAHDiAAAAABAAAAAQAAAAQpQ29nbm9zLkNPQy5EYXRhU291cmNlLlJlcG9ydERhdGEuQ2VsbFBhcnQGAAAACSYmAAAHFCAAAAABAAAAAQAAAAQpQ29nbm9zLkNPQy5EYXRhU291cmNlLlJlcG9ydERhdGEuQ2VsbFBhcnQGAAAACScmAAAHGiAAAAABAAAAAQAAAAQpQ29nbm9zLkNPQy5EYXRhU291cmNlLlJlcG9ydERhdGEuQ2VsbFBhcnQGAAAACSgmAAAHICAAAAABAAAAAQAAAAQpQ29nbm9zLkNPQy5EYXRhU291cmNlLlJlcG9ydERhdGEuQ2VsbFBhcnQGAAAACSkmAAAHJiAAAAABAAAAAQAAAAQpQ29nbm9zLkNPQy5EYXRhU291cmNlLlJlcG9ydERhdGEuQ2VsbFBhcnQGAAAACSomAAAHLCAAAAABAAAAAQAAAAQpQ29nbm9zLkNPQy5EYXRhU291cmNlLlJlcG9ydERhdGEuQ2VsbFBhcnQGAAAACSsmAAAHMiAAAAABAAAAAQAAAAQpQ29nbm9zLkNPQy5EYXRhU291cmNlLlJlcG9ydERhdGEuQ2VsbFBhcnQGAAAACSwmAAAHOCAAAAABAAAAAQAAAAQpQ29nbm9zLkNPQy5EYXRhU291cmNlLlJlcG9ydERhdGEuQ2VsbFBhcnQGAAAACS0mAAAHPiAAAAABAAAAAQAAAAQpQ29nbm9zLkNPQy5EYXRhU291cmNlLlJlcG9ydERhdGEuQ2VsbFBhcnQGAAAACS4mAAAHRCAAAAABAAAAAQAAAAQpQ29nbm9zLkNPQy5EYXRhU291cmNlLlJlcG9ydERhdGEuQ2VsbFBhcnQGAAAACS8mAAAHSiAAAAABAAAAAQAAAAQpQ29nbm9zLkNPQy5EYXRhU291cmNlLlJlcG9ydERhdGEuQ2VsbFBhcnQGAAAACTAmAAAHUCAAAAABAAAAAQAAAAQpQ29nbm9zLkNPQy5EYXRhU291cmNlLlJlcG9ydERhdGEuQ2VsbFBhcnQGAAAACTEmAAAHViAAAAABAAAAAQAAAAQpQ29nbm9zLkNPQy5EYXRhU291cmNlLlJlcG9ydERhdGEuQ2VsbFBhcnQGAAAACTImAAAHXCAAAAABAAAAAQAAAAQpQ29nbm9zLkNPQy5EYXRhU291cmNlLlJlcG9ydERhdGEuQ2VsbFBhcnQGAAAACTMmAAAHYiAAAAABAAAAAQAAAAQpQ29nbm9zLkNPQy5EYXRhU291cmNlLlJlcG9ydERhdGEuQ2VsbFBhcnQGAAAACTQmAAAHaCAAAAABAAAAAQAAAAQpQ29nbm9zLkNPQy5EYXRhU291cmNlLlJlcG9ydERhdGEuQ2VsbFBhcnQGAAAACTUmAAAHbiAAAAABAAAAAQAAAAQpQ29nbm9zLkNPQy5EYXRhU291cmNlLlJlcG9ydERhdGEuQ2VsbFBhcnQGAAAACTYmAAAHdCAAAAABAAAAAQAAAAQpQ29nbm9zLkNPQy5EYXRhU291cmNlLlJlcG9ydERhdGEuQ2VsbFBhcnQGAAAACTcmAAAHeiAAAAABAAAAAQAAAAQpQ29nbm9zLkNPQy5EYXRhU291cmNlLlJlcG9ydERhdGEuQ2VsbFBhcnQGAAAACTgmAAAHgCAAAAABAAAAAQAAAAQpQ29nbm9zLkNPQy5EYXRhU291cmNlLlJlcG9ydERhdGEuQ2VsbFBhcnQGAAAACTkmAAAHhiAAAAABAAAAAQAAAAQpQ29nbm9zLkNPQy5EYXRhU291cmNlLlJlcG9ydERhdGEuQ2VsbFBhcnQGAAAACTomAAAHjCAAAAABAAAAAQAAAAQpQ29nbm9zLkNPQy5EYXRhU291cmNlLlJlcG9ydERhdGEuQ2VsbFBhcnQGAAAACTsmAAAHkiAAAAABAAAAAQAAAAQpQ29nbm9zLkNPQy5EYXRhU291cmNlLlJlcG9ydERhdGEuQ2VsbFBhcnQGAAAACTwmAAAHmCAAAAABAAAAAQAAAAQpQ29nbm9zLkNPQy5EYXRhU291cmNlLlJlcG9ydERhdGEuQ2VsbFBhcnQGAAAACT0mAAAHniAAAAABAAAAAQAAAAQpQ29nbm9zLkNPQy5EYXRhU291cmNlLlJlcG9ydERhdGEuQ2VsbFBhcnQGAAAACT4mAAAHpCAAAAABAAAAAQAAAAQpQ29nbm9zLkNPQy5EYXRhU291cmNlLlJlcG9ydERhdGEuQ2VsbFBhcnQGAAAACT8mAAAHqiAAAAABAAAAAQAAAAQpQ29nbm9zLkNPQy5EYXRhU291cmNlLlJlcG9ydERhdGEuQ2VsbFBhcnQGAAAACUAmAAAHsCAAAAABAAAAAQAAAAQpQ29nbm9zLkNPQy5EYXRhU291cmNlLlJlcG9ydERhdGEuQ2VsbFBhcnQGAAAACUEmAAAHtiAAAAABAAAAAQAAAAQpQ29nbm9zLkNPQy5EYXRhU291cmNlLlJlcG9ydERhdGEuQ2VsbFBhcnQGAAAACUImAAAHvCAAAAABAAAAAQAAAAQpQ29nbm9zLkNPQy5EYXRhU291cmNlLlJlcG9ydERhdGEuQ2VsbFBhcnQGAAAACUMmAAAHwiAAAAABAAAAAQAAAAQpQ29nbm9zLkNPQy5EYXRhU291cmNlLlJlcG9ydERhdGEuQ2VsbFBhcnQGAAAACUQmAAAHyCAAAAABAAAAAQAAAAQpQ29nbm9zLkNPQy5EYXRhU291cmNlLlJlcG9ydERhdGEuQ2VsbFBhcnQGAAAACUUmAAAHziAAAAABAAAAAQAAAAQpQ29nbm9zLkNPQy5EYXRhU291cmNlLlJlcG9ydERhdGEuQ2VsbFBhcnQGAAAACUYmAAAH1CAAAAABAAAAAQAAAAQpQ29nbm9zLkNPQy5EYXRhU291cmNlLlJlcG9ydERhdGEuQ2VsbFBhcnQGAAAACUcmAAAH2iAAAAABAAAAAQAAAAQpQ29nbm9zLkNPQy5EYXRhU291cmNlLlJlcG9ydERhdGEuQ2VsbFBhcnQGAAAACUgmAAAH4CAAAAABAAAAAQAAAAQpQ29nbm9zLkNPQy5EYXRhU291cmNlLlJlcG9ydERhdGEuQ2VsbFBhcnQGAAAACUkmAAAH5iAAAAABAAAAAQAAAAQpQ29nbm9zLkNPQy5EYXRhU291cmNlLlJlcG9ydERhdGEuQ2VsbFBhcnQGAAAACUomAAAH7CAAAAABAAAAAQAAAAQpQ29nbm9zLkNPQy5EYXRhU291cmNlLlJlcG9ydERhdGEuQ2VsbFBhcnQGAAAACUsmAAAH8iAAAAABAAAAAQAAAAQpQ29nbm9zLkNPQy5EYXRhU291cmNlLlJlcG9ydERhdGEuQ2VsbFBhcnQGAAAACUwmAAAH+CAAAAABAAAAAQAAAAQpQ29nbm9zLkNPQy5EYXRhU291cmNlLlJlcG9ydERhdGEuQ2VsbFBhcnQGAAAACU0mAAAH/iAAAAABAAAAAQAAAAQpQ29nbm9zLkNPQy5EYXRhU291cmNlLlJlcG9ydERhdGEuQ2VsbFBhcnQGAAAACU4mAAAHBCEAAAABAAAAAQAAAAQpQ29nbm9zLkNPQy5EYXRhU291cmNlLlJlcG9ydERhdGEuQ2VsbFBhcnQGAAAACU8mAAAHCiEAAAABAAAAAQAAAAQpQ29nbm9zLkNPQy5EYXRhU291cmNlLlJlcG9ydERhdGEuQ2VsbFBhcnQGAAAACVAmAAAHECEAAAABAAAAAQAAAAQpQ29nbm9zLkNPQy5EYXRhU291cmNlLlJlcG9ydERhdGEuQ2VsbFBhcnQGAAAACVEmAAAHFiEAAAABAAAAAQAAAAQpQ29nbm9zLkNPQy5EYXRhU291cmNlLlJlcG9ydERhdGEuQ2VsbFBhcnQGAAAACVImAAAHHCEAAAABAAAAAQAAAAQpQ29nbm9zLkNPQy5EYXRhU291cmNlLlJlcG9ydERhdGEuQ2VsbFBhcnQGAAAACVMmAAAHIiEAAAABAAAAAQAAAAQpQ29nbm9zLkNPQy5EYXRhU291cmNlLlJlcG9ydERhdGEuQ2VsbFBhcnQGAAAACVQmAAAHKCEAAAABAAAAAQAAAAQpQ29nbm9zLkNPQy5EYXRhU291cmNlLlJlcG9ydERhdGEuQ2VsbFBhcnQGAAAACVUmAAAHLiEAAAABAAAAAQAAAAQpQ29nbm9zLkNPQy5EYXRhU291cmNlLlJlcG9ydERhdGEuQ2VsbFBhcnQGAAAACVYmAAAHNCEAAAABAAAAAQAAAAQpQ29nbm9zLkNPQy5EYXRhU291cmNlLlJlcG9ydERhdGEuQ2VsbFBhcnQGAAAACVcmAAAHOiEAAAABAAAAAwAAAAQpQ29nbm9zLkNPQy5EYXRhU291cmNlLlJlcG9ydERhdGEuQ2VsbFBhcnQGAAAACVgmAAAJWSYAAAlaJgAAED8hAAAEAAAACVsmAAAJXCYAAAldJgAACgdAIQAAAAEAAAADAAAABClDb2dub3MuQ09DLkRhdGFTb3VyY2UuUmVwb3J0RGF0YS5DZWxsUGFydAYAAAAJXiYAAAlfJgAACWAmAAAQRSEAAAQAAAAJYSYAAAliJgAACWMmAAAKB0YhAAAAAQAAAAMAAAAEKUNvZ25vcy5DT0MuRGF0YVNvdXJjZS5SZXBvcnREYXRhLkNlbGxQYXJ0BgAAAAlkJgAACWUmAAAJZiYAABBLIQAABAAAAAlnJgAACWgmAAAJaSYAAAoHTCEAAAABAAAAAwAAAAQpQ29nbm9zLkNPQy5EYXRhU291cmNlLlJlcG9ydERhdGEuQ2VsbFBhcnQGAAAACWomAAAJayYAAAlsJgAAEFEhAAAEAAAACW0mAAAJbiYAAAlvJgAACgdSIQAAAAEAAAADAAAABClDb2dub3MuQ09DLkRhdGFTb3VyY2UuUmVwb3J0RGF0YS5DZWxsUGFydAYAAAAJcCYAAAlxJgAACXImAAAQVyEAAAQAAAAJcyYAAAl0JgAACXUmAAAKB1ghAAAAAQAAAAMAAAAEKUNvZ25vcy5DT0MuRGF0YVNvdXJjZS5SZXBvcnREYXRhLkNlbGxQYXJ0BgAAAAl2JgAACXcmAAAJeCYAABBdIQAABAAAAAl5JgAACXomAAAJeyYAAAoBXyEAAB8BAAAGfCYAAA5TYWxlcyBDb25zdW1lcgZ9JgAADlNhbGVzIENvbnN1bWVyAYLZ//+A/v//AgAAAAkJAAAACQkAAAABB2AhAAAAAQAAAAIAAAAEKUNvZ25vcy5DT0MuRGF0YVNvdXJjZS5SZXBvcnREYXRhLkNlbGxQYXJ0BgAAAAmAJgAACYEmAAAQZSEAAAQAAAAJgiYAAA0DB2YhAAAAAQAAAAEAAAAEKUNvZ25vcy5DT0MuRGF0YVNvdXJjZS5SZXBvcnREYXRhLkNlbGxQYXJ0BgAAAAmDJgAAEGshAAAIAAAACYQmAAAJhSYAAAmGJgAACYcmAAAJiCYAAAmJJgAACYomAAAKB2whAAAAAQAAAAEAAAAEKUNvZ25vcy5DT0MuRGF0YVNvdXJjZS5SZXBvcnREYXRhLkNlbGxQYXJ0BgAAAAmLJgAAEHEhAAAEAAAACYwmAAANAwdyIQAAAAEAAAABAAAABClDb2dub3MuQ09DLkRhdGFTb3VyY2UuUmVwb3J0RGF0YS5DZWxsUGFydAYAAAAJjSYAABB3IQAACAAAAAmOJgAACY8mAAAJkCYAAAmRJgAACZImAAAJkyYAAAmUJgAACgd4IQAAAAEAAAABAAAABClDb2dub3MuQ09DLkRhdGFTb3VyY2UuUmVwb3J0RGF0YS5DZWxsUGFydAYAAAAJlSYAABB9IQAABAAAAAmWJgAADQMHfiEAAAABAAAAAQAAAAQpQ29nbm9zLkNPQy5EYXRhU291cmNlLlJlcG9ydERhdGEuQ2VsbFBhcnQGAAAACZcmAAAQgyEAAAgAAAAJmCYAAAmZJgAACZomAAAJmyYAAAmcJgAACZ0mAAAJniYAAAoHhCEAAAABAAAAAQAAAAQpQ29nbm9zLkNPQy5EYXRhU291cmNlLlJlcG9ydERhdGEuQ2VsbFBhcnQGAAAACZ8mAAAQiSEAAAQAAAAJoCYAAA0DB4ohAAAAAQAAAAEAAAAEKUNvZ25vcy5DT0MuRGF0YVNvdXJjZS5SZXBvcnREYXRhLkNlbGxQYXJ0BgAAAAmhJgAAEI8hAAAIAAAACaImAAAJoyYAAAmkJgAACaUmAAAJpiYAAAmnJgAACagmAAAKB5AhAAAAAQAAAAEAAAAEKUNvZ25vcy5DT0MuRGF0YVNvdXJjZS5SZXBvcnREYXRhLkNlbGxQYXJ0BgAAAAmpJgAAEJUhAAAEAAAACaomAAANAweWIQAAAAEAAAABAAAABClDb2dub3MuQ09DLkRhdGFTb3VyY2UuUmVwb3J0RGF0YS5DZWxsUGFydAYAAAAJqyYAABCbIQAACAAAAAmsJgAACa0mAAAJriYAAAmvJgAACbAmAAAJsSYAAAmyJgAACgecIQAAAAEAAAABAAAABClDb2dub3MuQ09DLkRhdGFTb3VyY2UuUmVwb3J0RGF0YS5DZWxsUGFydAYAAAAJsyYAABChIQAABAAAAAm0JgAADQMHoiEAAAABAAAAAQAAAAQpQ29nbm9zLkNPQy5EYXRhU291cmNlLlJlcG9ydERhdGEuQ2VsbFBhcnQGAAAACbUmAAAQpyEAAAgAAAAJtiYAAAm3JgAACbgmAAAJuSYAAAm6JgAACbsmAAAJvCYAAAoHqCEAAAABAAAAAQAAAAQpQ29nbm9zLkNPQy5EYXRhU291cmNlLlJlcG9ydERhdGEuQ2VsbFBhcnQGAAAACb0mAAAHriEAAAABAAAAAQAAAAQpQ29nbm9zLkNPQy5EYXRhU291cmNlLlJlcG9ydERhdGEuQ2VsbFBhcnQGAAAACb4mAAAHtCEAAAABAAAAAQAAAAQpQ29nbm9zLkNPQy5EYXRhU291cmNlLlJlcG9ydERhdGEuQ2VsbFBhcnQGAAAACb8mAAAHuiEAAAABAAAAAQAAAAQpQ29nbm9zLkNPQy5EYXRhU291cmNlLlJlcG9ydERhdGEuQ2VsbFBhcnQGAAAACcAmAAAHwCEAAAABAAAAAQAAAAQpQ29nbm9zLkNPQy5EYXRhU291cmNlLlJlcG9ydERhdGEuQ2VsbFBhcnQGAAAACcEmAAAHxiEAAAABAAAAAQAAAAQpQ29nbm9zLkNPQy5EYXRhU291cmNlLlJlcG9ydERhdGEuQ2VsbFBhcnQGAAAACcImAAAHzCEAAAABAAAAAQAAAAQpQ29nbm9zLkNPQy5EYXRhU291cmNlLlJlcG9ydERhdGEuQ2VsbFBhcnQGAAAACcMmAAAH0iEAAAABAAAAAQAAAAQpQ29nbm9zLkNPQy5EYXRhU291cmNlLlJlcG9ydERhdGEuQ2VsbFBhcnQGAAAACcQmAAAH2CEAAAABAAAAAQAAAAQpQ29nbm9zLkNPQy5EYXRhU291cmNlLlJlcG9ydERhdGEuQ2VsbFBhcnQGAAAACcUmAAAH3iEAAAABAAAAAQAAAAQpQ29nbm9zLkNPQy5EYXRhU291cmNlLlJlcG9ydERhdGEuQ2VsbFBhcnQGAAAACcYmAAAH5CEAAAABAAAAAQAAAAQpQ29nbm9zLkNPQy5EYXRhU291cmNlLlJlcG9ydERhdGEuQ2VsbFBhcnQGAAAACccmAAAH6iEAAAABAAAAAQAAAAQpQ29nbm9zLkNPQy5EYXRhU291cmNlLlJlcG9ydERhdGEuQ2VsbFBhcnQGAAAACcgmAAAH8CEAAAABAAAAAQAAAAQpQ29nbm9zLkNPQy5EYXRhU291cmNlLlJlcG9ydERhdGEuQ2VsbFBhcnQGAAAACckmAAAH9iEAAAABAAAAAQAAAAQpQ29nbm9zLkNPQy5EYXRhU291cmNlLlJlcG9ydERhdGEuQ2VsbFBhcnQGAAAACcomAAAH/CEAAAABAAAAAQAAAAQpQ29nbm9zLkNPQy5EYXRhU291cmNlLlJlcG9ydERhdGEuQ2VsbFBhcnQGAAAACcsmAAAHAiIAAAABAAAAAQAAAAQpQ29nbm9zLkNPQy5EYXRhU291cmNlLlJlcG9ydERhdGEuQ2VsbFBhcnQGAAAACcwmAAAHCCIAAAABAAAAAQAAAAQpQ29nbm9zLkNPQy5EYXRhU291cmNlLlJlcG9ydERhdGEuQ2VsbFBhcnQGAAAACc0mAAAHDiIAAAABAAAAAQAAAAQpQ29nbm9zLkNPQy5EYXRhU291cmNlLlJlcG9ydERhdGEuQ2VsbFBhcnQGAAAACc4mAAAHFCIAAAABAAAAAQAAAAQpQ29nbm9zLkNPQy5EYXRhU291cmNlLlJlcG9ydERhdGEuQ2VsbFBhcnQGAAAACc8mAAAHGiIAAAABAAAAAQAAAAQpQ29nbm9zLkNPQy5EYXRhU291cmNlLlJlcG9ydERhdGEuQ2VsbFBhcnQGAAAACdAmAAAHICIAAAABAAAAAQAAAAQpQ29nbm9zLkNPQy5EYXRhU291cmNlLlJlcG9ydERhdGEuQ2VsbFBhcnQGAAAACdEmAAAHJiIAAAABAAAAAQAAAAQpQ29nbm9zLkNPQy5EYXRhU291cmNlLlJlcG9ydERhdGEuQ2VsbFBhcnQGAAAACdImAAAHLCIAAAABAAAAAQAAAAQpQ29nbm9zLkNPQy5EYXRhU291cmNlLlJlcG9ydERhdGEuQ2VsbFBhcnQGAAAACdMmAAAHMiIAAAABAAAAAQAAAAQpQ29nbm9zLkNPQy5EYXRhU291cmNlLlJlcG9ydERhdGEuQ2VsbFBhcnQGAAAACdQmAAAHOCIAAAABAAAAAQAAAAQpQ29nbm9zLkNPQy5EYXRhU291cmNlLlJlcG9ydERhdGEuQ2VsbFBhcnQGAAAACdUmAAAHPiIAAAABAAAAAQAAAAQpQ29nbm9zLkNPQy5EYXRhU291cmNlLlJlcG9ydERhdGEuQ2VsbFBhcnQGAAAACdYmAAAHRCIAAAABAAAAAQAAAAQpQ29nbm9zLkNPQy5EYXRhU291cmNlLlJlcG9ydERhdGEuQ2VsbFBhcnQGAAAACdcmAAAHSiIAAAABAAAAAQAAAAQpQ29nbm9zLkNPQy5EYXRhU291cmNlLlJlcG9ydERhdGEuQ2VsbFBhcnQGAAAACdgmAAAHUCIAAAABAAAAAQAAAAQpQ29nbm9zLkNPQy5EYXRhU291cmNlLlJlcG9ydERhdGEuQ2VsbFBhcnQGAAAACdkmAAAHViIAAAABAAAAAQAAAAQpQ29nbm9zLkNPQy5EYXRhU291cmNlLlJlcG9ydERhdGEuQ2VsbFBhcnQGAAAACdomAAAHXCIAAAABAAAAAQAAAAQpQ29nbm9zLkNPQy5EYXRhU291cmNlLlJlcG9ydERhdGEuQ2VsbFBhcnQGAAAACdsmAAAHYiIAAAABAAAAAQAAAAQpQ29nbm9zLkNPQy5EYXRhU291cmNlLlJlcG9ydERhdGEuQ2VsbFBhcnQGAAAACdwmAAAHaCIAAAABAAAAAQAAAAQpQ29nbm9zLkNPQy5EYXRhU291cmNlLlJlcG9ydERhdGEuQ2VsbFBhcnQGAAAACd0mAAAHbiIAAAABAAAAAQAAAAQpQ29nbm9zLkNPQy5EYXRhU291cmNlLlJlcG9ydERhdGEuQ2VsbFBhcnQGAAAACd4mAAAHdCIAAAABAAAAAQAAAAQpQ29nbm9zLkNPQy5EYXRhU291cmNlLlJlcG9ydERhdGEuQ2VsbFBhcnQGAAAACd8mAAAHeiIAAAABAAAAAQAAAAQpQ29nbm9zLkNPQy5EYXRhU291cmNlLlJlcG9ydERhdGEuQ2VsbFBhcnQGAAAACeAmAAAHgCIAAAABAAAAAQAAAAQpQ29nbm9zLkNPQy5EYXRhU291cmNlLlJlcG9ydERhdGEuQ2VsbFBhcnQGAAAACeEmAAAHhiIAAAABAAAAAQAAAAQpQ29nbm9zLkNPQy5EYXRhU291cmNlLlJlcG9ydERhdGEuQ2VsbFBhcnQGAAAACeImAAAHjCIAAAABAAAAAQAAAAQpQ29nbm9zLkNPQy5EYXRhU291cmNlLlJlcG9ydERhdGEuQ2VsbFBhcnQGAAAACeMmAAAHkiIAAAABAAAAAQAAAAQpQ29nbm9zLkNPQy5EYXRhU291cmNlLlJlcG9ydERhdGEuQ2VsbFBhcnQGAAAACeQmAAAHmCIAAAABAAAAAQAAAAQpQ29nbm9zLkNPQy5EYXRhU291cmNlLlJlcG9ydERhdGEuQ2VsbFBhcnQGAAAACeUmAAAHniIAAAABAAAAAQAAAAQpQ29nbm9zLkNPQy5EYXRhU291cmNlLlJlcG9ydERhdGEuQ2VsbFBhcnQGAAAACeYmAAAHpCIAAAABAAAAAQAAAAQpQ29nbm9zLkNPQy5EYXRhU291cmNlLlJlcG9ydERhdGEuQ2VsbFBhcnQGAAAACecmAAAHqiIAAAABAAAAAQAAAAQpQ29nbm9zLkNPQy5EYXRhU291cmNlLlJlcG9ydERhdGEuQ2VsbFBhcnQGAAAACegmAAAHsCIAAAABAAAAAQAAAAQpQ29nbm9zLkNPQy5EYXRhU291cmNlLlJlcG9ydERhdGEuQ2VsbFBhcnQGAAAACekmAAAHtiIAAAABAAAAAQAAAAQpQ29nbm9zLkNPQy5EYXRhU291cmNlLlJlcG9ydERhdGEuQ2VsbFBhcnQGAAAACeomAAAHvCIAAAABAAAAAQAAAAQpQ29nbm9zLkNPQy5EYXRhU291cmNlLlJlcG9ydERhdGEuQ2VsbFBhcnQGAAAACesmAAAHwiIAAAABAAAAAQAAAAQpQ29nbm9zLkNPQy5EYXRhU291cmNlLlJlcG9ydERhdGEuQ2VsbFBhcnQGAAAACewmAAAHyCIAAAABAAAAAQAAAAQpQ29nbm9zLkNPQy5EYXRhU291cmNlLlJlcG9ydERhdGEuQ2VsbFBhcnQGAAAACe0mAAAHziIAAAABAAAAAQAAAAQpQ29nbm9zLkNPQy5EYXRhU291cmNlLlJlcG9ydERhdGEuQ2VsbFBhcnQGAAAACe4mAAAH1CIAAAABAAAAAQAAAAQpQ29nbm9zLkNPQy5EYXRhU291cmNlLlJlcG9ydERhdGEuQ2VsbFBhcnQGAAAACe8mAAAH2iIAAAABAAAAAQAAAAQpQ29nbm9zLkNPQy5EYXRhU291cmNlLlJlcG9ydERhdGEuQ2VsbFBhcnQGAAAACfAmAAAH4CIAAAABAAAAAQAAAAQpQ29nbm9zLkNPQy5EYXRhU291cmNlLlJlcG9ydERhdGEuQ2VsbFBhcnQGAAAACfEmAAAH5iIAAAABAAAAAQAAAAQpQ29nbm9zLkNPQy5EYXRhU291cmNlLlJlcG9ydERhdGEuQ2VsbFBhcnQGAAAACfImAAAH7CIAAAABAAAAAQAAAAQpQ29nbm9zLkNPQy5EYXRhU291cmNlLlJlcG9ydERhdGEuQ2VsbFBhcnQGAAAACfMmAAAH8iIAAAABAAAAAQAAAAQpQ29nbm9zLkNPQy5EYXRhU291cmNlLlJlcG9ydERhdGEuQ2VsbFBhcnQGAAAACfQmAAAH+CIAAAABAAAAAQAAAAQpQ29nbm9zLkNPQy5EYXRhU291cmNlLlJlcG9ydERhdGEuQ2VsbFBhcnQGAAAACfUmAAAH/iIAAAABAAAAAQAAAAQpQ29nbm9zLkNPQy5EYXRhU291cmNlLlJlcG9ydERhdGEuQ2VsbFBhcnQGAAAACfYmAAAHBCMAAAABAAAAAQAAAAQpQ29nbm9zLkNPQy5EYXRhU291cmNlLlJlcG9ydERhdGEuQ2VsbFBhcnQGAAAACfcmAAAHCiMAAAABAAAAAQAAAAQpQ29nbm9zLkNPQy5EYXRhU291cmNlLlJlcG9ydERhdGEuQ2VsbFBhcnQGAAAACfgmAAAHECMAAAABAAAAAQAAAAQpQ29nbm9zLkNPQy5EYXRhU291cmNlLlJlcG9ydERhdGEuQ2VsbFBhcnQGAAAACfkmAAAHFiMAAAABAAAAAQAAAAQpQ29nbm9zLkNPQy5EYXRhU291cmNlLlJlcG9ydERhdGEuQ2VsbFBhcnQGAAAACfomAAAHHCMAAAABAAAAAQAAAAQpQ29nbm9zLkNPQy5EYXRhU291cmNlLlJlcG9ydERhdGEuQ2VsbFBhcnQGAAAACfsmAAAHIiMAAAABAAAAAQAAAAQpQ29nbm9zLkNPQy5EYXRhU291cmNlLlJlcG9ydERhdGEuQ2VsbFBhcnQGAAAACfwmAAAHKCMAAAABAAAAAQAAAAQpQ29nbm9zLkNPQy5EYXRhU291cmNlLlJlcG9ydERhdGEuQ2VsbFBhcnQGAAAACf0mAAAHLiMAAAABAAAAAQAAAAQpQ29nbm9zLkNPQy5EYXRhU291cmNlLlJlcG9ydERhdGEuQ2VsbFBhcnQGAAAACf4mAAAHNCMAAAABAAAAAQAAAAQpQ29nbm9zLkNPQy5EYXRhU291cmNlLlJlcG9ydERhdGEuQ2VsbFBhcnQGAAAACf8mAAAHOiMAAAABAAAAAQAAAAQpQ29nbm9zLkNPQy5EYXRhU291cmNlLlJlcG9ydERhdGEuQ2VsbFBhcnQGAAAACQAnAAAHQCMAAAABAAAAAQAAAAQpQ29nbm9zLkNPQy5EYXRhU291cmNlLlJlcG9ydERhdGEuQ2VsbFBhcnQGAAAACQEnAAAHRiMAAAABAAAAAQAAAAQpQ29nbm9zLkNPQy5EYXRhU291cmNlLlJlcG9ydERhdGEuQ2VsbFBhcnQGAAAACQInAAAHTCMAAAABAAAAAQAAAAQpQ29nbm9zLkNPQy5EYXRhU291cmNlLlJlcG9ydERhdGEuQ2VsbFBhcnQGAAAACQMnAAAHUiMAAAABAAAAAQAAAAQpQ29nbm9zLkNPQy5EYXRhU291cmNlLlJlcG9ydERhdGEuQ2VsbFBhcnQGAAAACQQnAAAHWCMAAAABAAAAAQAAAAQpQ29nbm9zLkNPQy5EYXRhU291cmNlLlJlcG9ydERhdGEuQ2VsbFBhcnQGAAAACQUnAAAHXiMAAAABAAAAAQAAAAQpQ29nbm9zLkNPQy5EYXRhU291cmNlLlJlcG9ydERhdGEuQ2VsbFBhcnQGAAAACQYnAAAHZCMAAAABAAAAAQAAAAQpQ29nbm9zLkNPQy5EYXRhU291cmNlLlJlcG9ydERhdGEuQ2VsbFBhcnQGAAAACQcnAAAHaiMAAAABAAAAAQAAAAQpQ29nbm9zLkNPQy5EYXRhU291cmNlLlJlcG9ydERhdGEuQ2VsbFBhcnQGAAAACQgnAAAHcCMAAAABAAAAAQAAAAQpQ29nbm9zLkNPQy5EYXRhU291cmNlLlJlcG9ydERhdGEuQ2VsbFBhcnQGAAAACQknAAAHdiMAAAABAAAAAQAAAAQpQ29nbm9zLkNPQy5EYXRhU291cmNlLlJlcG9ydERhdGEuQ2VsbFBhcnQGAAAACQonAAAHfCMAAAABAAAAAQAAAAQpQ29nbm9zLkNPQy5EYXRhU291cmNlLlJlcG9ydERhdGEuQ2VsbFBhcnQGAAAACQsnAAAHgiMAAAABAAAAAQAAAAQpQ29nbm9zLkNPQy5EYXRhU291cmNlLlJlcG9ydERhdGEuQ2VsbFBhcnQGAAAACQwnAAAHiCMAAAABAAAAAQAAAAQpQ29nbm9zLkNPQy5EYXRhU291cmNlLlJlcG9ydERhdGEuQ2VsbFBhcnQGAAAACQ0nAAAHjiMAAAABAAAAAQAAAAQpQ29nbm9zLkNPQy5EYXRhU291cmNlLlJlcG9ydERhdGEuQ2VsbFBhcnQGAAAACQ4nAAAHlCMAAAABAAAAAQAAAAQpQ29nbm9zLkNPQy5EYXRhU291cmNlLlJlcG9ydERhdGEuQ2VsbFBhcnQGAAAACQ8nAAAHmiMAAAABAAAAAQAAAAQpQ29nbm9zLkNPQy5EYXRhU291cmNlLlJlcG9ydERhdGEuQ2VsbFBhcnQGAAAACRAnAAAHoCMAAAABAAAAAQAAAAQpQ29nbm9zLkNPQy5EYXRhU291cmNlLlJlcG9ydERhdGEuQ2VsbFBhcnQGAAAACREnAAAHpiMAAAABAAAAAQAAAAQpQ29nbm9zLkNPQy5EYXRhU291cmNlLlJlcG9ydERhdGEuQ2VsbFBhcnQGAAAACRInAAAHrCMAAAABAAAAAQAAAAQpQ29nbm9zLkNPQy5EYXRhU291cmNlLlJlcG9ydERhdGEuQ2VsbFBhcnQGAAAACRMnAAAHsiMAAAABAAAAAQAAAAQpQ29nbm9zLkNPQy5EYXRhU291cmNlLlJlcG9ydERhdGEuQ2VsbFBhcnQGAAAACRQnAAAHuCMAAAABAAAAAQAAAAQpQ29nbm9zLkNPQy5EYXRhU291cmNlLlJlcG9ydERhdGEuQ2VsbFBhcnQGAAAACRUnAAAHviMAAAABAAAAAQAAAAQpQ29nbm9zLkNPQy5EYXRhU291cmNlLlJlcG9ydERhdGEuQ2VsbFBhcnQGAAAACRYnAAAHxCMAAAABAAAAAQAAAAQpQ29nbm9zLkNPQy5EYXRhU291cmNlLlJlcG9ydERhdGEuQ2VsbFBhcnQGAAAACRcnAAAHyiMAAAABAAAAAQAAAAQpQ29nbm9zLkNPQy5EYXRhU291cmNlLlJlcG9ydERhdGEuQ2VsbFBhcnQGAAAACRgnAAAH0CMAAAABAAAAAQAAAAQpQ29nbm9zLkNPQy5EYXRhU291cmNlLlJlcG9ydERhdGEuQ2VsbFBhcnQGAAAACRknAAAH1iMAAAABAAAAAQAAAAQpQ29nbm9zLkNPQy5EYXRhU291cmNlLlJlcG9ydERhdGEuQ2VsbFBhcnQGAAAACRonAAAH3CMAAAABAAAAAQAAAAQpQ29nbm9zLkNPQy5EYXRhU291cmNlLlJlcG9ydERhdGEuQ2VsbFBhcnQGAAAACRsnAAAH4iMAAAABAAAAAQAAAAQpQ29nbm9zLkNPQy5EYXRhU291cmNlLlJlcG9ydERhdGEuQ2VsbFBhcnQGAAAACRwnAAAH6CMAAAABAAAAAQAAAAQpQ29nbm9zLkNPQy5EYXRhU291cmNlLlJlcG9ydERhdGEuQ2VsbFBhcnQGAAAACR0nAAAH7iMAAAABAAAAAQAAAAQpQ29nbm9zLkNPQy5EYXRhU291cmNlLlJlcG9ydERhdGEuQ2VsbFBhcnQGAAAACR4nAAAH9CMAAAABAAAAAQAAAAQpQ29nbm9zLkNPQy5EYXRhU291cmNlLlJlcG9ydERhdGEuQ2VsbFBhcnQGAAAACR8nAAAH+iMAAAABAAAAAQAAAAQpQ29nbm9zLkNPQy5EYXRhU291cmNlLlJlcG9ydERhdGEuQ2VsbFBhcnQGAAAACSAnAAAHACQAAAABAAAAAQAAAAQpQ29nbm9zLkNPQy5EYXRhU291cmNlLlJlcG9ydERhdGEuQ2VsbFBhcnQGAAAACSEnAAAHBiQAAAABAAAAAQAAAAQpQ29nbm9zLkNPQy5EYXRhU291cmNlLlJlcG9ydERhdGEuQ2VsbFBhcnQGAAAACSInAAAHDCQAAAABAAAAAQAAAAQpQ29nbm9zLkNPQy5EYXRhU291cmNlLlJlcG9ydERhdGEuQ2VsbFBhcnQGAAAACSMnAAAHEiQAAAABAAAAAQAAAAQpQ29nbm9zLkNPQy5EYXRhU291cmNlLlJlcG9ydERhdGEuQ2VsbFBhcnQGAAAACSQnAAAHGCQAAAABAAAAAQAAAAQpQ29nbm9zLkNPQy5EYXRhU291cmNlLlJlcG9ydERhdGEuQ2VsbFBhcnQGAAAACSUnAAAHHiQAAAABAAAAAQAAAAQpQ29nbm9zLkNPQy5EYXRhU291cmNlLlJlcG9ydERhdGEuQ2VsbFBhcnQGAAAACSYnAAAHJCQAAAABAAAAAQAAAAQpQ29nbm9zLkNPQy5EYXRhU291cmNlLlJlcG9ydERhdGEuQ2VsbFBhcnQGAAAACScnAAAHKiQAAAABAAAAAQAAAAQpQ29nbm9zLkNPQy5EYXRhU291cmNlLlJlcG9ydERhdGEuQ2VsbFBhcnQGAAAACSgnAAAHMCQAAAABAAAAAQAAAAQpQ29nbm9zLkNPQy5EYXRhU291cmNlLlJlcG9ydERhdGEuQ2VsbFBhcnQGAAAACSknAAAHNiQAAAABAAAAAQAAAAQpQ29nbm9zLkNPQy5EYXRhU291cmNlLlJlcG9ydERhdGEuQ2VsbFBhcnQGAAAACSonAAAHPCQAAAABAAAAAQAAAAQpQ29nbm9zLkNPQy5EYXRhU291cmNlLlJlcG9ydERhdGEuQ2VsbFBhcnQGAAAACSsnAAAHQiQAAAABAAAAAQAAAAQpQ29nbm9zLkNPQy5EYXRhU291cmNlLlJlcG9ydERhdGEuQ2VsbFBhcnQGAAAACSwnAAAHSCQAAAABAAAAAQAAAAQpQ29nbm9zLkNPQy5EYXRhU291cmNlLlJlcG9ydERhdGEuQ2VsbFBhcnQGAAAACS0nAAAHTiQAAAABAAAAAQAAAAQpQ29nbm9zLkNPQy5EYXRhU291cmNlLlJlcG9ydERhdGEuQ2VsbFBhcnQGAAAACS4nAAAHVCQAAAABAAAAAQAAAAQpQ29nbm9zLkNPQy5EYXRhU291cmNlLlJlcG9ydERhdGEuQ2VsbFBhcnQGAAAACS8nAAAHWiQAAAABAAAAAQAAAAQpQ29nbm9zLkNPQy5EYXRhU291cmNlLlJlcG9ydERhdGEuQ2VsbFBhcnQGAAAACTAnAAAHYCQAAAABAAAAAQAAAAQpQ29nbm9zLkNPQy5EYXRhU291cmNlLlJlcG9ydERhdGEuQ2VsbFBhcnQGAAAACTEnAAAFZiQAAClDb2dub3MuQ09DLkRhdGFTb3VyY2UuUmVwb3J0RGF0YS5DZWxsUGFydAUAAAAHbV9zdHlsZQdtX3ZhbHVlCm1fRm10VmFsdWUMbV9kYXRhRm9ybWF0C21fdmFsdWVUeXBlBgEBAQQqQ29nbm9zLkNPQy5FbmdpbmUuUmVwb3J0RGF0YS5DZWxsVmFsdWVUeXBlBgAAAAYAAAAJMicAAAYzJwAAASUGNCcAAAElCgXL2P//KkNvZ25vcy5DT0MuRW5naW5lLlJlcG9ydERhdGEuQ2VsbFZhbHVlVHlwZQEAAAAHdmFsdWVfXwAIBgAAAAYAAAABZyQAAGYkAAAJNicAAAY3JwAAA0phbgY4JwAAA0phbgoBx9j//8vY//8GAAAAAWgkAABmJAAACTonAAAGOycAAANGZWIGPCcAAANGZWIKAcPY///L2P//BgAAAAFpJAAAZiQAAAk+JwAABj8nAAADTWFyBkAnAAADTWFyCgG/2P//y9j//wYAAAABaiQAAGYkAAAJQicAAAZDJwAAA0FwcgZEJwAAA0FwcgoBu9j//8vY//8GAAAAAWskAABmJAAACUYnAAAGRycAAANNYXkGSCcAAANNYXkKAbfY///L2P//BgAAAAFsJAAAZiQAAAlKJwAABksnAAADSnVuBkwnAAADSnVuCgGz2P//y9j//wYAAAABbSQAAGYkAAAJTicAAAZPJwAAA0p1bAZQJwAAA0p1bAoBr9j//8vY//8GAAAAAW4kAABmJAAACVInAAAGUycAAANBdWcGVCcAAANBdWcKAavY///L2P//BgAAAAFvJAAAZiQAAAlWJwAABlcnAAADU2VwBlgnAAADU2VwCgGn2P//y9j//wYAAAABcCQAAGYkAAAJWicAAAZbJwAAA09jdAZcJwAAA09jdAoBo9j//8vY//8GAAAAAXEkAABmJAAACV4nAAAGXycAAANOb3YGYCcAAANOb3YKAZ/Y///L2P//BgAAAAFyJAAAZiQAAAliJwAABmMnAAADRGVjBmQnAAADRGVjCgGb2P//y9j//wYAAAABdyQAAGYkAAAJZicAAAZnJwAAASUGaCcAAAElCgGX2P//y9j//wYAAAABeCQAAGYkAAAJaicAAAZrJwAAA0phbgZsJwAAA0phbgoBk9j//8vY//8GAAAAAXkkAABmJAAACW4nAAAGbycAAANGZWIGcCcAAANGZWIKAY/Y///L2P//BgAAAAF6JAAAZiQAAAlyJwAABnMnAAADTWFyBnQnAAADTWFyCgGL2P//y9j//wYAAAABeyQAAGYkAAAJdicAAAZ3JwAAA0FwcgZ4JwAAA0FwcgoBh9j//8vY//8GAAAAAXwkAABmJAAACXonAAAGeycAAANNYXkGfCcAAANNYXkKAYPY///L2P//BgAAAAF9JAAAZiQAAAl+JwAABn8nAAADSnVuBoAnAAADSnVuCgF/2P//y9j//wYAAAABfiQAAGYkAAAJgicAAAaDJwAAA0p1bAaEJwAAA0p1bAoBe9j//8vY//8GAAAAAX8kAABmJAAACYYnAAAGhycAAANBdWcGiCcAAANBdWcKAXfY///L2P//BgAAAAGAJAAAZiQAAAmKJwAABosnAAADU2VwBownAAADU2VwCgFz2P//y9j//wYAAAABgSQAAGYkAAAJjicAAAaPJwAAA09jdAaQJwAAA09jdAoBb9j//8vY//8GAAAAAYIkAABmJAAACZInAAAGkycAAANOb3YGlCcAAANOb3YKAWvY///L2P//BgAAAAGDJAAAZiQAAAmWJwAABpcnAAADRGVjBpgnAAADRGVjCgFn2P//y9j//wYAAAABiCQAAGYkAAAJmicAAAabJwAAASUGnCcAAAElCgFj2P//y9j//wYAAAABiSQAAGYkAAAJnicAAAafJwAAA0phbgagJwAAA0phbgoBX9j//8vY//8GAAAAAYokAABmJAAACaInAAAGoycAAANGZWIGpCcAAANGZWIKAVvY///L2P//BgAAAAGLJAAAZiQAAAmmJwAABqcnAAADTWFyBqgnAAADTWFyCgFX2P//y9j//wYAAAABjCQAAGYkAAAJqicAAAarJwAAA0FwcgasJwAAA0FwcgoBU9j//8vY//8GAAAAAY0kAABmJAAACa4nAAAGrycAAANNYXkGsCcAAANNYXkKAU/Y///L2P//BgAAAAGOJAAAZiQAAAmyJwAABrMnAAADSnVuBrQnAAADSnVuCgFL2P//y9j//wYAAAABjyQAAGYkAAAJticAAAa3JwAAA0p1bAa4JwAAA0p1bAoBR9j//8vY//8GAAAAAZAkAABmJAAACbonAAAGuycAAANBdWcGvCcAAANBdWcKAUPY///L2P//BgAAAAGRJAAAZiQAAAm+JwAABr8nAAADU2VwBsAnAAADU2VwCgE/2P//y9j//wYAAAABkiQAAGYkAAAJwicAAAbDJwAAA09jdAbEJwAAA09jdAoBO9j//8vY//8GAAAAAZMkAABmJAAACcYnAAAGxycAAANOb3YGyCcAAANOb3YKATfY///L2P//BgAAAAGUJAAAZiQAAAnKJwAABssnAAADRGVjBswnAAADRGVjCgEz2P//y9j//wYAAAABlSQAAGYkAAAJzicAAAbPJwAAASUG0CcAAAElCgEv2P//y9j//wYAAAABliQAAGYkAAAJ0icAAAbTJwAAA0phbgbUJwAAA0phbgoBK9j//8vY//8GAAAAAZckAABmJAAACdYnAAAG1ycAAANGZWIG2CcAAANGZWIKASfY///L2P//BgAAAAGYJAAAZiQAAAnaJwAABtsnAAADTWFyBtwnAAADTWFyCgEj2P//y9j//wYAAAABmSQAAGYkAAAJ3icAAAbfJwAAA0FwcgbgJwAAA0FwcgoBH9j//8vY//8GAAAAAZokAABmJAAACeInAAAG4ycAAANNYXkG5CcAAANNYXkKARvY///L2P//BgAAAAGbJAAAZiQAAAnmJwAABucnAAADSnVuBugnAAADSnVuCgEX2P//y9j//wYAAAABnCQAAGYkAAAJ6icAAAbrJwAAA0p1bAbsJwAAA0p1bAoBE9j//8vY//8GAAAAAZ0kAABmJAAACe4nAAAG7ycAAANBdWcG8CcAAANBdWcKAQ/Y///L2P//BgAAAAGeJAAAZiQAAAnyJwAABvMnAAADU2VwBvQnAAADU2VwCgEL2P//y9j//wYAAAABnyQAAGYkAAAJ9icAAAb3JwAAA09jdAb4JwAAA09jdAoBB9j//8vY//8GAAAAAaAkAABmJAAACfonAAAG+ycAAANOb3YG/CcAAANOb3YKAQPY///L2P//BgAAAAGhJAAAZiQAAAn+JwAABv8nAAADRGVjBgAoAAADRGVjCgH/1///y9j//wYAAAABoiQAAGYkAAAJAigAAAYDKAAAASMGBCgAAAEjCgH71///y9j//wYAAAABoyQAAGYkAAAJBigAAAYHKAAAA0phbgYIKAAAA0phbgoB99f//8vY//8GAAAAAaQkAABmJAAACQooAAAGCygAAANGZWIGDCgAAANGZWIKAfPX///L2P//BgAAAAGlJAAAZiQAAAkOKAAABg8oAAADTWFyBhAoAAADTWFyCgHv1///y9j//wYAAAABpiQAAGYkAAAJEigAAAYTKAAAA0FwcgYUKAAAA0FwcgoB69f//8vY//8GAAAAAackAABmJAAACRYoAAAGFygAAANNYXkGGCgAAANNYXkKAefX///L2P//BgAAAAGoJAAAZiQAAAkaKAAABhsoAAADSnVuBhwoAAADSnVuCgHj1///y9j//wYAAAABqSQAAGYkAAAJHigAAAYfKAAAA0p1bAYgKAAAA0p1bAoB39f//8vY//8GAAAAAaokAABmJAAACSIoAAAGIygAAANBdWcGJCgAAANBdWcKAdvX///L2P//BgAAAAGrJAAAZiQAAAkmKAAABicoAAADU2VwBigoAAADU2VwCgHX1///y9j//wYAAAABrCQAAGYkAAAJKigAAAYrKAAAA09jdAYsKAAAA09jdAoB09f//8vY//8GAAAAAa0kAABmJAAACS4oAAAGLygAAANOb3YGMCgAAANOb3YKAc/X///L2P//BgAAAAGuJAAAZiQAAAkyKAAABjMoAAADRGVjBjQoAAADRGVjCgHL1///y9j//wYAAAABryQAAGYkAAAJNigAAAY3KAAAASMGOCgAAAEjCgHH1///y9j//wYAAAABsCQAAGYkAAAJOigAAAY7KAAAA0phbgY8KAAAA0phbgoBw9f//8vY//8GAAAAAbEkAABmJAAACT4oAAAGPygAAANGZWIGQCgAAANGZWIKAb/X///L2P//BgAAAAGyJAAAZiQAAAlCKAAABkMoAAADTWFyBkQoAAADTWFyCgG71///y9j//wYAAAABsyQAAGYkAAAJRigAAAZHKAAAA0FwcgZIKAAAA0FwcgoBt9f//8vY//8GAAAAAbQkAABmJAAACUooAAAGSygAAANNYXkGTCgAAANNYXkKAbPX///L2P//BgAAAAG1JAAAZiQAAAlOKAAABk8oAAADSnVuBlAoAAADSnVuCgGv1///y9j//wYAAAABtiQAAGYkAAAJUigAAAZTKAAAA0p1bAZUKAAAA0p1bAoBq9f//8vY//8GAAAAAbckAABmJAAACVYoAAAGVygAAANBdWcGWCgAAANBdWcKAafX///L2P//BgAAAAG4JAAAZiQAAAlaKAAABlsoAAADU2VwBlwoAAADU2VwCgGj1///y9j//wYAAAABuSQAAGYkAAAJXigAAAZfKAAAA09jdAZgKAAAA09jdAoBn9f//8vY//8GAAAAAbokAABmJAAACWIoAAAGYygAAANOb3YGZCgAAANOb3YKAZvX///L2P//BgAAAAG7JAAAZiQAAAlmKAAABmcoAAADRGVjBmgoAAADRGVjCgGX1///y9j//wYAAAABvCQAAGYkAAAJaigAAAZrKAAABWR6ZCAjBmwoAAAFZHpkICMKAZPX///L2P//BgAAAAG9JAAAZiQAAAluKAAABm8oAAADSmFuBnAoAAADSmFuCgGP1///y9j//wYAAAABviQAAGYkAAAJcigAAAZzKAAAA0ZlYgZ0KAAAA0ZlYgoBi9f//8vY//8GAAAAAb8kAABmJAAACXYoAAAGdygAAANNYXIGeCgAAANNYXIKAYfX///L2P//BgAAAAHAJAAAZiQAAAl6KAAABnsoAAADQXByBnwoAAADQXByCgGD1///y9j//wYAAAABwSQAAGYkAAAJfigAAAZ/KAAAA01heQaAKAAAA01heQoBf9f//8vY//8GAAAAAcIkAABmJAAACYIoAAAGgygAAANKdW4GhCgAAANKdW4KAXvX///L2P//BgAAAAHDJAAAZiQAAAmGKAAABocoAAADSnVsBogoAAADSnVsCgF31///y9j//wYAAAABxCQAAGYkAAAJiigAAAaLKAAAA0F1ZwaMKAAAA0F1ZwoBc9f//8vY//8GAAAAAcUkAABmJAAACY4oAAAGjygAAANTZXAGkCgAAANTZXAKAW/X///L2P//BgAAAAHGJAAAZiQAAAmSKAAABpMoAAADT2N0BpQoAAADT2N0CgFr1///y9j//wYAAAABxyQAAGYkAAAJligAAAaXKAAAA05vdgaYKAAAA05vdgoBZ9f//8vY//8GAAAAAcgkAABmJAAACZooAAAGmygAAANEZWMGnCgAAANEZWMKAWPX///L2P//BgAAAAHJJAAAZiQAAAmeKAAABp8oAAAFZHpkICMGoCgAAAVkemQgIwoBX9f//8vY//8GAAAAAcokAABmJAAACaIoAAAGoygAAANKYW4GpCgAAANKYW4KAVvX///L2P//BgAAAAHLJAAAZiQAAAmmKAAABqcoAAADRmViBqgoAAADRmViCgFX1///y9j//wYAAAABzCQAAGYkAAAJqigAAAarKAAAA01hcgasKAAAA01hcgoBU9f//8vY//8GAAAAAc0kAABmJAAACa4oAAAGrygAAANBcHIGsCgAAANBcHIKAU/X///L2P//BgAAAAHOJAAAZiQAAAmyKAAABrMoAAADTWF5BrQoAAADTWF5CgFL1///y9j//wYAAAABzyQAAGYkAAAJtigAAAa3KAAAA0p1bga4KAAAA0p1bgoBR9f//8vY//8GAAAAAdAkAABmJAAACbooAAAGuygAAANKdWwGvCgAAANKdWwKAUPX///L2P//BgAAAAHRJAAAZiQAAAm+KAAABr8oAAADQXVnBsAoAAADQXVnCgE/1///y9j//wYAAAAB0iQAAGYkAAAJwigAAAbDKAAAA1NlcAbEKAAAA1NlcAoBO9f//8vY//8GAAAAAdMkAABmJAAACcYoAAAGxygAAANPY3QGyCgAAANPY3QKATfX///L2P//BgAAAAHUJAAAZiQAAAnKKAAABssoAAADTm92BswoAAADTm92CgEz1///y9j//wYAAAAB1SQAAGYkAAAJzigAAAbPKAAAA0RlYwbQKAAAA0RlYwoBL9f//8vY//8GAAAAAdYkAABmJAAACdIoAAAG0ygAAAVkemQgIwbUKAAABWR6ZCAjCgEr1///y9j//wYAAAAB1yQAAGYkAAAJ1igAAAbXKAAAA0phbgbYKAAAA0phbgoBJ9f//8vY//8GAAAAAdgkAABmJAAACdooAAAG2ygAAANGZWIG3CgAAANGZWIKASPX///L2P//BgAAAAHZJAAAZiQAAAneKAAABt8oAAADTWFyBuAoAAADTWFyCgEf1///y9j//wYAAAAB2iQAAGYkAAAJ4igAAAbjKAAAA0FwcgbkKAAAA0FwcgoBG9f//8vY//8GAAAAAdskAABmJAAACeYoAAAG5ygAAANNYXkG6CgAAANNYXkKARfX///L2P//BgAAAAHcJAAAZiQAAAnqKAAABusoAAADSnVuBuwoAAADSnVuCgET1///y9j//wYAAAAB3SQAAGYkAAAJ7igAAAbvKAAAA0p1bAbwKAAAA0p1bAoBD9f//8vY//8GAAAAAd4kAABmJAAACfIoAAAG8ygAAANBdWcG9CgAAANBdWcKAQvX///L2P//BgAAAAHfJAAAZiQAAAn2KAAABvcoAAADU2VwBvgoAAADU2VwCgEH1///y9j//wYAAAAB4CQAAGYkAAAJ+igAAAb7KAAAA09jdAb8KAAAA09jdAoBA9f//8vY//8GAAAAAeEkAABmJAAACf4oAAAG/ygAAANOb3YGACkAAANOb3YKAf/W///L2P//BgAAAAHiJAAAZiQAAAkCKQAABgMpAAADRGVjBgQpAAADRGVjCgH71v//y9j//wYAAAAB4yQAAGYkAAAJBikAAAYHKQAABWR6ZCAjBggpAAAFZHpkICMKAffW///L2P//BgAAAAHkJAAAZiQAAAkKKQAABgspAAADSmFuBgwpAAADSmFuCgHz1v//y9j//wYAAAAB5SQAAGYkAAAJDikAAAYPKQAAA0ZlYgYQKQAAA0ZlYgoB79b//8vY//8GAAAAAeYkAABmJAAACRIpAAAGEykAAANNYXIGFCkAAANNYXIKAevW///L2P//BgAAAAHnJAAAZiQAAAkWKQAABhcpAAADQXByBhgpAAADQXByCgHn1v//y9j//wYAAAAB6CQAAGYkAAAJGikAAAYbKQAAA01heQYcKQAAA01heQoB49b//8vY//8GAAAAAekkAABmJAAACR4pAAAGHykAAANKdW4GICkAAANKdW4KAd/W///L2P//BgAAAAHqJAAAZiQAAAkiKQAABiMpAAADSnVsBiQpAAADSnVsCgHb1v//y9j//wYAAAAB6yQAAGYkAAAJJikAAAYnKQAAA0F1ZwYoKQAAA0F1ZwoB19b//8vY//8GAAAAAewkAABmJAAACSopAAAGKykAAANTZXAGLCkAAANTZXAKAdPW///L2P//BgAAAAHtJAAAZiQAAAkuKQAABi8pAAADT2N0BjApAAADT2N0CgHP1v//y9j//wYAAAAB7iQAAGYkAAAJMikAAAYzKQAAA05vdgY0KQAAA05vdgoBy9b//8vY//8GAAAAAe8kAABmJAAACTYpAAAGNykAAANEZWMGOCkAAANEZWMKAcfW///L2P//BgAAAAHwJAAAZiQAAAk6KQAABjspAAABIwY8KQAAASMKAcPW///L2P//BgAAAAHxJAAAZiQAAAk+KQAABj8pAAADSmFuBkApAAADSmFuCgG/1v//y9j//wYAAAAB8iQAAGYkAAAJQikAAAZDKQAAA0ZlYgZEKQAAA0ZlYgoBu9b//8vY//8GAAAAAfMkAABmJAAACUYpAAAGRykAAANNYXIGSCkAAANNYXIKAbfW///L2P//BgAAAAH0JAAAZiQAAAlKKQAABkspAAADQXByBkwpAAADQXByCgGz1v//y9j//wYAAAAB9SQAAGYkAAAJTikAAAZPKQAAA01heQZQKQAAA01heQoBr9b//8vY//8GAAAAAfYkAABmJAAACVIpAAAGUykAAANKdW4GVCkAAANKdW4KAavW///L2P//BgAAAAH3JAAAZiQAAAlWKQAABlcpAAADSnVsBlgpAAADSnVsCgGn1v//y9j//wYAAAAB+CQAAGYkAAAJWikAAAZbKQAAA0F1ZwZcKQAAA0F1ZwoBo9b//8vY//8GAAAAAfkkAABmJAAACV4pAAAGXykAAANTZXAGYCkAAANTZXAKAZ/W///L2P//BgAAAAH6JAAAZiQAAAliKQAABmMpAAADT2N0BmQpAAADT2N0CgGb1v//y9j//wYAAAAB+yQAAGYkAAAJZikAAAZnKQAAA05vdgZoKQAAA05vdgoBl9b//8vY//8GAAAAAfwkAABmJAAACWopAAAGaykAAANEZWMGbCkAAANEZWMKAZPW///L2P//BgAAAAH9JAAAZiQAAAluKQAABm8pAAABIwZwKQAAASMKAY/W///L2P//BgAAAAH+JAAAZiQAAAlyKQAABnMpAAADSmFuBnQpAAADSmFuCgGL1v//y9j//wYAAAAB/yQAAGYkAAAJdikAAAZ3KQAAA0ZlYgZ4KQAAA0ZlYgoBh9b//8vY//8GAAAAAQAlAABmJAAACXopAAAGeykAAANNYXIGfCkAAANNYXIKAYPW///L2P//BgAAAAEBJQAAZiQAAAl+KQAABn8pAAADQXByBoApAAADQXByCgF/1v//y9j//wYAAAABAiUAAGYkAAAJgikAAAaDKQAAA01heQaEKQAAA01heQoBe9b//8vY//8GAAAAAQMlAABmJAAACYYpAAAGhykAAANKdW4GiCkAAANKdW4KAXfW///L2P//BgAAAAEEJQAAZiQAAAmKKQAABospAAADSnVsBowpAAADSnVsCgFz1v//y9j//wYAAAABBSUAAGYkAAAJjikAAAaPKQAAA0F1ZwaQKQAAA0F1ZwoBb9b//8vY//8GAAAAAQYlAABmJAAACZIpAAAGkykAAANTZXAGlCkAAANTZXAKAWvW///L2P//BgAAAAEHJQAAZiQAAAmWKQAABpcpAAADT2N0BpgpAAADT2N0CgFn1v//y9j//wYAAAABCCUAAGYkAAAJmikAAAabKQAAA05vdgacKQAAA05vdgoBY9b//8vY//8GAAAAAQklAABmJAAACZ4pAAAGnykAAANEZWMGoCkAAANEZWMKAV/W///L2P//BgAAAAEKJQAAZiQAAAmiKQAABqMpAAABJQakKQAAASUKAVvW///L2P//BgAAAAELJQAAZiQAAAmmKQAABqcpAAADSmFuBqgpAAADSmFuCgFX1v//y9j//wYAAAABDCUAAGYkAAAJqikAAAarKQAAA0ZlYgasKQAAA0ZlYgoBU9b//8vY//8GAAAAAQ0lAABmJAAACa4pAAAGrykAAANNYXIGsCkAAANNYXIKAU/W///L2P//BgAAAAEOJQAAZiQAAAmyKQAABrMpAAADQXByBrQpAAADQXByCgFL1v//y9j//wYAAAABDyUAAGYkAAAJtikAAAa3KQAAA01heQa4KQAAA01heQoBR9b//8vY//8GAAAAARAlAABmJAAACbopAAAGuykAAANKdW4GvCkAAANKdW4KAUPW///L2P//BgAAAAERJQAAZiQAAAm+KQAABr8pAAADSnVsBsApAAADSnVsCgE/1v//y9j//wYAAAABEiUAAGYkAAAJwikAAAbDKQAAA0F1ZwbEKQAAA0F1ZwoBO9b//8vY//8GAAAAARMlAABmJAAACcYpAAAGxykAAANTZXAGyCkAAANTZXAKATfW///L2P//BgAAAAEUJQAAZiQAAAnKKQAABsspAAADT2N0BswpAAADT2N0CgEz1v//y9j//wYAAAABFSUAAGYkAAAJzikAAAbPKQAAA05vdgbQKQAAA05vdgoBL9b//8vY//8GAAAAARYlAABmJAAACdIpAAAG0ykAAANEZWMG1CkAAANEZWMKASvW///L2P//BgAAAAEXJQAAZiQAAAnWKQAABtcpAAABJQbYKQAAASUKASfW///L2P//BgAAAAEYJQAAZiQAAAnaKQAABtspAAADSmFuBtwpAAADSmFuCgEj1v//y9j//wYAAAABGSUAAGYkAAAJ3ikAAAbfKQAAA0ZlYgbgKQAAA0ZlYgoBH9b//8vY//8GAAAAARolAABmJAAACeIpAAAG4ykAAANNYXIG5CkAAANNYXIKARvW///L2P//BgAAAAEbJQAAZiQAAAnmKQAABucpAAADQXByBugpAAADQXByCgEX1v//y9j//wYAAAABHCUAAGYkAAAJ6ikAAAbrKQAAA01heQbsKQAAA01heQoBE9b//8vY//8GAAAAAR0lAABmJAAACe4pAAAG7ykAAANKdW4G8CkAAANKdW4KAQ/W///L2P//BgAAAAEeJQAAZiQAAAnyKQAABvMpAAADSnVsBvQpAAADSnVsCgEL1v//y9j//wYAAAABHyUAAGYkAAAJ9ikAAAb3KQAAA0F1Zwb4KQAAA0F1ZwoBB9b//8vY//8GAAAAASAlAABmJAAACfopAAAG+ykAAANTZXAG/CkAAANTZXAKAQPW///L2P//BgAAAAEhJQAAZiQAAAn+KQAABv8pAAADT2N0BgAqAAADT2N0CgH/1f//y9j//wYAAAABIiUAAGYkAAAJAioAAAYDKgAAA05vdgYEKgAAA05vdgoB+9X//8vY//8GAAAAASMlAABmJAAACQYqAAAGByoAAANEZWMGCCoAAANEZWMKAffV///L2P//BgAAAAEkJQAAZiQAAAkKKgAABgsqAAAD4oKsBgwqAAAD4oKsCgHz1f//y9j//wYAAAABJSUAAGYkAAAJDioAAAYPKgAAA0phbgYQKgAAA0phbgoB79X//8vY//8GAAAAASYlAABmJAAACRIqAAAGEyoAAANGZWIGFCoAAANGZWIKAevV///L2P//BgAAAAEnJQAAZiQAAAkWKgAABhcqAAADTWFyBhgqAAADTWFyCgHn1f//y9j//wYAAAABKCUAAGYkAAAJGioAAAYbKgAAA0FwcgYcKgAAA0FwcgoB49X//8vY//8GAAAAASklAABmJAAACR4qAAAGHyoAAANNYXkGICoAAANNYXkKAd/V///L2P//BgAAAAEqJQAAZiQAAAkiKgAABiMqAAADSnVuBiQqAAADSnVuCgHb1f//y9j//wYAAAABKyUAAGYkAAAJJioAAAYnKgAAA0p1bAYoKgAAA0p1bAoB19X//8vY//8GAAAAASwlAABmJAAACSoqAAAGKyoAAANBdWcGLCoAAANBdWcKAdPV///L2P//BgAAAAEtJQAAZiQAAAkuKgAABi8qAAADU2VwBjAqAAADU2VwCgHP1f//y9j//wYAAAABLiUAAGYkAAAJMioAAAYzKgAAA09jdAY0KgAAA09jdAoBy9X//8vY//8GAAAAAS8lAABmJAAACTYqAAAGNyoAAANOb3YGOCoAAANOb3YKAcfV///L2P//BgAAAAEwJQAAZiQAAAk6KgAABjsqAAADRGVjBjwqAAADRGVjCgHD1f//y9j//wYAAAABMSUAAGYkAAAJPioAAAY/KgAAA+KCrAZAKgAAA+KCrAoBv9X//8vY//8GAAAAATIlAABmJAAACUIqAAAGQyoAAANKYW4GRCoAAANKYW4KAbvV///L2P//BgAAAAEzJQAAZiQAAAlGKgAABkcqAAADRmViBkgqAAADRmViCgG31f//y9j//wYAAAABNCUAAGYkAAAJSioAAAZLKgAAA01hcgZMKgAAA01hcgoBs9X//8vY//8GAAAAATUlAABmJAAACU4qAAAGTyoAAANBcHIGUCoAAANBcHIKAa/V///L2P//BgAAAAE2JQAAZiQAAAlSKgAABlMqAAADTWF5BlQqAAADTWF5CgGr1f//y9j//wYAAAABNyUAAGYkAAAJVioAAAZXKgAAA0p1bgZYKgAAA0p1bgoBp9X//8vY//8GAAAAATglAABmJAAACVoqAAAGWyoAAANKdWwGXCoAAANKdWwKAaPV///L2P//BgAAAAE5JQAAZiQAAAleKgAABl8qAAADQXVnBmAqAAADQXVnCgGf1f//y9j//wYAAAABOiUAAGYkAAAJYioAAAZjKgAAA1NlcAZkKgAAA1NlcAoBm9X//8vY//8GAAAAATslAABmJAAACWYqAAAGZyoAAANPY3QGaCoAAANPY3QKAZfV///L2P//BgAAAAE8JQAAZiQAAAlqKgAABmsqAAADTm92BmwqAAADTm92CgGT1f//y9j//wYAAAABPSUAAGYkAAAJbioAAAZvKgAAA0RlYwZwKgAAA0RlYwoBj9X//8vY//8GAAAAAT4lAABmJAAACXIqAAAGcyoAAAPigqwGdCoAAAPigqwKAYvV///L2P//BgAAAAE/JQAAZiQAAAl2KgAABncqAAADSmFuBngqAAADSmFuCgGH1f//y9j//wYAAAABQCUAAGYkAAAJeioAAAZ7KgAAA0ZlYgZ8KgAAA0ZlYgoBg9X//8vY//8GAAAAAUElAABmJAAACX4qAAAGfyoAAANNYXIGgCoAAANNYXIKAX/V///L2P//BgAAAAFCJQAAZiQAAAmCKgAABoMqAAADQXByBoQqAAADQXByCgF71f//y9j//wYAAAABQyUAAGYkAAAJhioAAAaHKgAAA01heQaIKgAAA01heQoBd9X//8vY//8GAAAAAUQlAABmJAAACYoqAAAGiyoAAANKdW4GjCoAAANKdW4KAXPV///L2P//BgAAAAFFJQAAZiQAAAmOKgAABo8qAAADSnVsBpAqAAADSnVsCgFv1f//y9j//wYAAAABRiUAAGYkAAAJkioAAAaTKgAAA0F1ZwaUKgAAA0F1ZwoBa9X//8vY//8GAAAAAUclAABmJAAACZYqAAAGlyoAAANTZXAGmCoAAANTZXAKAWfV///L2P//BgAAAAFIJQAAZiQAAAmaKgAABpsqAAADT2N0BpwqAAADT2N0CgFj1f//y9j//wYAAAABSSUAAGYkAAAJnioAAAafKgAAA05vdgagKgAAA05vdgoBX9X//8vY//8GAAAAAUolAABmJAAACaIqAAAGoyoAAANEZWMGpCoAAANEZWMKAVvV///L2P//BgAAAAFLJQAAZiQAAAmmKgAABqcqAAABIwaoKgAAASMKAVfV///L2P//BgAAAAFMJQAAZiQAAAmqKgAABqsqAAADSmFuBqwqAAADSmFuCgFT1f//y9j//wYAAAABTSUAAGYkAAAJrioAAAavKgAAA0ZlYgawKgAAA0ZlYgoBT9X//8vY//8GAAAAAU4lAABmJAAACbIqAAAGsyoAAANNYXIGtCoAAANNYXIKAUvV///L2P//BgAAAAFPJQAAZiQAAAm2KgAABrcqAAADQXByBrgqAAADQXByCgFH1f//y9j//wYAAAABUCUAAGYkAAAJuioAAAa7KgAAA01heQa8KgAAA01heQoBQ9X//8vY//8GAAAAAVElAABmJAAACb4qAAAGvyoAAANKdW4GwCoAAANKdW4KAT/V///L2P//BgAAAAFSJQAAZiQAAAnCKgAABsMqAAADSnVsBsQqAAADSnVsCgE71f//y9j//wYAAAABUyUAAGYkAAAJxioAAAbHKgAAA0F1ZwbIKgAAA0F1ZwoBN9X//8vY//8GAAAAAVQlAABmJAAACcoqAAAGyyoAAANTZXAGzCoAAANTZXAKATPV///L2P//BgAAAAFVJQAAZiQAAAnOKgAABs8qAAADT2N0BtAqAAADT2N0CgEv1f//y9j//wYAAAABViUAAGYkAAAJ0ioAAAbTKgAAA05vdgbUKgAAA05vdgoBK9X//8vY//8GAAAAAVclAABmJAAACdYqAAAG1yoAAANEZWMG2CoAAANEZWMKASfV///L2P//BgAAAAFYJQAAZiQAAAnaKgAABtsqAAABIwbcKgAAASMKASPV///L2P//BgAAAAFZJQAAZiQAAAneKgAABt8qAAADSmFuBuAqAAADSmFuCgEf1f//y9j//wYAAAABWiUAAGYkAAAJ4ioAAAbjKgAAA0ZlYgbkKgAAA0ZlYgoBG9X//8vY//8GAAAAAVslAABmJAAACeYqAAAG5yoAAANNYXIG6CoAAANNYXIKARfV///L2P//BgAAAAFcJQAAZiQAAAnqKgAABusqAAADQXByBuwqAAADQXByCgET1f//y9j//wYAAAABXSUAAGYkAAAJ7ioAAAbvKgAAA01heQbwKgAAA01heQoBD9X//8vY//8GAAAAAV4lAABmJAAACfIqAAAG8yoAAANKdW4G9CoAAANKdW4KAQvV///L2P//BgAAAAFfJQAAZiQAAAn2KgAABvcqAAADSnVsBvgqAAADSnVsCgEH1f//y9j//wYAAAABYCUAAGYkAAAJ+ioAAAb7KgAAA0F1Zwb8KgAAA0F1ZwoBA9X//8vY//8GAAAAAWElAABmJAAACf4qAAAG/yoAAANTZXAGACsAAANTZXAKAf/U///L2P//BgAAAAFiJQAAZiQAAAkCKwAABgMrAAADT2N0BgQrAAADT2N0CgH71P//y9j//wYAAAABYyUAAGYkAAAJBisAAAYHKwAAA05vdgYIKwAAA05vdgoB99T//8vY//8GAAAAAWQlAABmJAAACQorAAAGCysAAANEZWMGDCsAAANEZWMKAfPU///L2P//BgAAAAFlJQAAZiQAAAkOKwAABg8rAAABIwYQKwAAASMKAe/U///L2P//BgAAAAFmJQAAZiQAAAkSKwAABhMrAAADSmFuBhQrAAADSmFuCgHr1P//y9j//wYAAAABZyUAAGYkAAAJFisAAAYXKwAAA0ZlYgYYKwAAA0ZlYgoB59T//8vY//8GAAAAAWglAABmJAAACRorAAAGGysAAANNYXIGHCsAAANNYXIKAePU///L2P//BgAAAAFpJQAAZiQAAAkeKwAABh8rAAADQXByBiArAAADQXByCgHf1P//y9j//wYAAAABaiUAAGYkAAAJIisAAAYjKwAAA01heQYkKwAAA01heQoB29T//8vY//8GAAAAAWslAABmJAAACSYrAAAGJysAAANKdW4GKCsAAANKdW4KAdfU///L2P//BgAAAAFsJQAAZiQAAAkqKwAABisrAAADSnVsBiwrAAADSnVsCgHT1P//y9j//wYAAAABbSUAAGYkAAAJLisAAAYvKwAAA0F1ZwYwKwAAA0F1ZwoBz9T//8vY//8GAAAAAW4lAABmJAAACTIrAAAGMysAAANTZXAGNCsAAANTZXAKAcvU///L2P//BgAAAAFvJQAAZiQAAAk2KwAABjcrAAADT2N0BjgrAAADT2N0CgHH1P//y9j//wYAAAABcCUAAGYkAAAJOisAAAY7KwAAA05vdgY8KwAAA05vdgoBw9T//8vY//8GAAAAAXElAABmJAAACT4rAAAGPysAAANEZWMGQCsAAANEZWMKAb/U///L2P//BgAAAAFyJQAAZiQAAAlCKwAABkMrAAABIwZEKwAAASMKAbvU///L2P//BgAAAAFzJQAAZiQAAAlGKwAABkcrAAADSmFuBkgrAAADSmFuCgG31P//y9j//wYAAAABdCUAAGYkAAAJSisAAAZLKwAAA0ZlYgZMKwAAA0ZlYgoBs9T//8vY//8GAAAAAXUlAABmJAAACU4rAAAGTysAAANNYXIGUCsAAANNYXIKAa/U///L2P//BgAAAAF2JQAAZiQAAAlSKwAABlMrAAADQXByBlQrAAADQXByCgGr1P//y9j//wYAAAABdyUAAGYkAAAJVisAAAZXKwAAA01heQZYKwAAA01heQoBp9T//8vY//8GAAAAAXglAABmJAAACVorAAAGWysAAANKdW4GXCsAAANKdW4KAaPU///L2P//BgAAAAF5JQAAZiQAAAleKwAABl8rAAADSnVsBmArAAADSnVsCgGf1P//y9j//wYAAAABeiUAAGYkAAAJYisAAAZjKwAAA0F1ZwZkKwAAA0F1ZwoBm9T//8vY//8GAAAAAXslAABmJAAACWYrAAAGZysAAANTZXAGaCsAAANTZXAKAZfU///L2P//BgAAAAF8JQAAZiQAAAlqKwAABmsrAAADT2N0BmwrAAADT2N0CgGT1P//y9j//wYAAAABfSUAAGYkAAAJbisAAAZvKwAAA05vdgZwKwAAA05vdgoBj9T//8vY//8GAAAAAX4lAABmJAAACXIrAAAGcysAAANEZWMGdCsAAANEZWMKAYvU///L2P//BgAAAAF/JQAAZiQAAAl2KwAABncrAAABJQZ4KwAAASUKAYfU///L2P//BgAAAAGAJQAAZiQAAAl6KwAABnsrAAADSmFuBnwrAAADSmFuCgGD1P//y9j//wYAAAABgSUAAGYkAAAJfisAAAZ/KwAAA0ZlYgaAKwAAA0ZlYgoBf9T//8vY//8GAAAAAYIlAABmJAAACYIrAAAGgysAAANNYXIGhCsAAANNYXIKAXvU///L2P//BgAAAAGDJQAAZiQAAAmGKwAABocrAAADQXByBogrAAADQXByCgF31P//y9j//wYAAAABhCUAAGYkAAAJiisAAAaLKwAAA01heQaMKwAAA01heQoBc9T//8vY//8GAAAAAYUlAABmJAAACY4rAAAGjysAAANKdW4GkCsAAANKdW4KAW/U///L2P//BgAAAAGGJQAAZiQAAAmSKwAABpMrAAADSnVsBpQrAAADSnVsCgFr1P//y9j//wYAAAABhyUAAGYkAAAJlisAAAaXKwAAA0F1ZwaYKwAAA0F1ZwoBZ9T//8vY//8GAAAAAYglAABmJAAACZorAAAGmysAAANTZXAGnCsAAANTZXAKAWPU///L2P//BgAAAAGJJQAAZiQAAAmeKwAABp8rAAADT2N0BqArAAADT2N0CgFf1P//y9j//wYAAAABiiUAAGYkAAAJoisAAAajKwAAA05vdgakKwAAA05vdgoBW9T//8vY//8GAAAAAYslAABmJAAACaYrAAAGpysAAANEZWMGqCsAAANEZWMKAVfU///L2P//BgAAAAGMJQAAZiQAAAmqKwAABqsrAAABIwasKwAAASMKAVPU///L2P//BgAAAAGNJQAAZiQAAAmuKwAABq8rAAADSmFuBrArAAADSmFuCgFP1P//y9j//wYAAAABjiUAAGYkAAAJsisAAAazKwAAA0ZlYga0KwAAA0ZlYgoBS9T//8vY//8GAAAAAY8lAABmJAAACbYrAAAGtysAAANNYXIGuCsAAANNYXIKAUfU///L2P//BgAAAAGQJQAAZiQAAAm6KwAABrsrAAADQXByBrwrAAADQXByCgFD1P//y9j//wYAAAABkSUAAGYkAAAJvisAAAa/KwAAA01heQbAKwAAA01heQoBP9T//8vY//8GAAAAAZIlAABmJAAACcIrAAAGwysAAANKdW4GxCsAAANKdW4KATvU///L2P//BgAAAAGTJQAAZiQAAAnGKwAABscrAAADSnVsBsgrAAADSnVsCgE31P//y9j//wYAAAABlCUAAGYkAAAJyisAAAbLKwAAA0F1ZwbMKwAAA0F1ZwoBM9T//8vY//8GAAAAAZUlAABmJAAACc4rAAAGzysAAANTZXAG0CsAAANTZXAKAS/U///L2P//BgAAAAGWJQAAZiQAAAnSKwAABtMrAAADT2N0BtQrAAADT2N0CgEr1P//y9j//wYAAAABlyUAAGYkAAAJ1isAAAbXKwAAA05vdgbYKwAAA05vdgoBJ9T//8vY//8GAAAAAZglAABmJAAACdorAAAG2ysAAAdtbG4g4oKsBtwrAAAHbWxuIOKCrAoBI9T//8vY//8GAAAAAZklAABmJAAACd4rAAAG3ysAAANKYW4G4CsAAANKYW4KAR/U///L2P//BgAAAAGaJQAAZiQAAAniKwAABuMrAAADRmViBuQrAAADRmViCgEb1P//y9j//wYAAAABmyUAAGYkAAAJ5isAAAbnKwAAA01hcgboKwAAA01hcgoBF9T//8vY//8GAAAAAZwlAABmJAAACeorAAAG6ysAAANBcHIG7CsAAANBcHIKARPU///L2P//BgAAAAGdJQAAZiQAAAnuKwAABu8rAAADTWF5BvArAAADTWF5CgEP1P//y9j//wYAAAABniUAAGYkAAAJ8isAAAbzKwAAA0p1bgb0KwAAA0p1bgoBC9T//8vY//8GAAAAAZ8lAABmJAAACfYrAAAG9ysAAANKdWwG+CsAAANKdWwKAQfU///L2P//BgAAAAGgJQAAZiQAAAn6KwAABvsrAAADQXVnBvwrAAADQXVnCgED1P//y9j//wYAAAABoSUAAGYkAAAJ/isAAAb/KwAAA1NlcAYALAAAA1NlcAoB/9P//8vY//8GAAAAAaIlAABmJAAACQIsAAAGAywAAANPY3QGBCwAAANPY3QKAfvT///L2P//BgAAAAGjJQAAZiQAAAkGLAAABgcsAAADTm92BggsAAADTm92CgH30///y9j//wYAAAABpCUAAGYkAAAJCiwAAAYLLAAAASMGDCwAAAEjCgHz0///y9j//wYAAAABpSUAAGYkAAAJDiwAAAYPLAAAA0phbgYQLAAAA0phbgoB79P//8vY//8GAAAAAaYlAABmJAAACRIsAAAGEywAAANGZWIGFCwAAANGZWIKAevT///L2P//BgAAAAGnJQAAZiQAAAkWLAAABhcsAAADTWFyBhgsAAADTWFyCgHn0///y9j//wYAAAABqCUAAGYkAAAJGiwAAAYbLAAAA0FwcgYcLAAAA0FwcgoB49P//8vY//8GAAAAAaklAABmJAAACR4sAAAGHywAAANNYXkGICwAAANNYXkKAd/T///L2P//BgAAAAGqJQAAZiQAAAkiLAAABiMsAAADSnVuBiQsAAADSnVuCgHb0///y9j//wYAAAABqyUAAGYkAAAJJiwAAAYnLAAAA0p1bAYoLAAAA0p1bAoB19P//8vY//8GAAAAAawlAABmJAAACSosAAAGKywAAANBdWcGLCwAAANBdWcKAdPT///L2P//BgAAAAGtJQAAZiQAAAkuLAAABi8sAAADU2VwBjAsAAADU2VwCgHP0///y9j//wYAAAABriUAAGYkAAAJMiwAAAYzLAAAA09jdAY0LAAAA09jdAoBy9P//8vY//8GAAAAAa8lAABmJAAACTYsAAAGNywAAANOb3YGOCwAAANOb3YKAcfT///L2P//BgAAAAGwJQAAZiQAAAk6LAAABjssAAABIwY8LAAAASMKAcPT///L2P//BgAAAAGxJQAAZiQAAAk+LAAABj8sAAADSmFuBkAsAAADSmFuCgG/0///y9j//wYAAAABsiUAAGYkAAAJQiwAAAZDLAAAA0ZlYgZELAAAA0ZlYgoBu9P//8vY//8GAAAAAbMlAABmJAAACUYsAAAGRywAAANNYXIGSCwAAANNYXIKAbfT///L2P//BgAAAAG0JQAAZiQAAAlKLAAABkssAAADQXByBkwsAAADQXByCgGz0///y9j//wYAAAABtSUAAGYkAAAJTiwAAAZPLAAAA01heQZQLAAAA01heQoBr9P//8vY//8GAAAAAbYlAABmJAAACVIsAAAGUywAAANKdW4GVCwAAANKdW4KAavT///L2P//BgAAAAG3JQAAZiQAAAlWLAAABlcsAAADSnVsBlgsAAADSnVsCgGn0///y9j//wYAAAABuCUAAGYkAAAJWiwAAAZbLAAAA0F1ZwZcLAAAA0F1ZwoBo9P//8vY//8GAAAAAbklAABmJAAACV4sAAAGXywAAANTZXAGYCwAAANTZXAKAZ/T///L2P//BgAAAAG6JQAAZiQAAAliLAAABmMsAAADT2N0BmQsAAADT2N0CgGb0///y9j//wYAAAABuyUAAGYkAAAJZiwAAAZnLAAAA05vdgZoLAAAA05vdgoBl9P//8vY//8GAAAAAbwlAABmJAAACWosAAAGaywAAAdtbG4g4oKsBmwsAAAHbWxuIOKCrAoBk9P//8vY//8GAAAAAb0lAABmJAAACW4sAAAGbywAAANKYW4GcCwAAANKYW4KAY/T///L2P//BgAAAAG+JQAAZiQAAAlyLAAABnMsAAADRmViBnQsAAADRmViCgGL0///y9j//wYAAAABvyUAAGYkAAAJdiwAAAZ3LAAAA01hcgZ4LAAAA01hcgoBh9P//8vY//8GAAAAAcAlAABmJAAACXosAAAGeywAAANBcHIGfCwAAANBcHIKAYPT///L2P//BgAAAAHBJQAAZiQAAAl+LAAABn8sAAADTWF5BoAsAAADTWF5CgF/0///y9j//wYAAAABwiUAAGYkAAAJgiwAAAaDLAAAA0p1bgaELAAAA0p1bgoBe9P//8vY//8GAAAAAcMlAABmJAAACYYsAAAGhywAAANKdWwGiCwAAANKdWwKAXfT///L2P//BgAAAAHEJQAAZiQAAAmKLAAABossAAADQXVnBowsAAADQXVnCgFz0///y9j//wYAAAABxSUAAGYkAAAJjiwAAAaPLAAAA1NlcAaQLAAAA1NlcAoBb9P//8vY//8GAAAAAcYlAABmJAAACZIsAAAGkywAAANPY3QGlCwAAANPY3QKAWvT///L2P//BgAAAAHHJQAAZiQAAAmWLAAABpcsAAADTm92BpgsAAADTm92CgFn0///y9j//wYAAAAByCUAAGYkAAAJmiwAAAabLAAAB21sbiDigqwGnCwAAAdtbG4g4oKsCgFj0///y9j//wYAAAABySUAAGYkAAAJniwAAAafLAAAA0phbgagLAAAA0phbgoBX9P//8vY//8GAAAAAcolAABmJAAACaIsAAAGoywAAANGZWIGpCwAAANGZWIKAVvT///L2P//BgAAAAHLJQAAZiQAAAmmLAAABqcsAAADTWFyBqgsAAADTWFyCgFX0///y9j//wYAAAABzCUAAGYkAAAJqiwAAAarLAAAA0FwcgasLAAAA0FwcgoBU9P//8vY//8GAAAAAc0lAABmJAAACa4sAAAGrywAAANNYXkGsCwAAANNYXkKAU/T///L2P//BgAAAAHOJQAAZiQAAAmyLAAABrMsAAADSnVuBrQsAAADSnVuCgFL0///y9j//wYAAAABzyUAAGYkAAAJtiwAAAa3LAAAA0p1bAa4LAAAA0p1bAoBR9P//8vY//8GAAAAAdAlAABmJAAACbosAAAGuywAAANBdWcGvCwAAANBdWcKAUPT///L2P//BgAAAAHRJQAAZiQAAAm+LAAABr8sAAADU2VwBsAsAAADU2VwCgE/0///y9j//wYAAAAB0iUAAGYkAAAJwiwAAAbDLAAAA09jdAbELAAAA09jdAoBO9P//8vY//8GAAAAAdMlAABmJAAACcYsAAAGxywAAANOb3YGyCwAAANOb3YKATfT///L2P//BgAAAAHUJQAAZiQAAAnKLAAABsssAAAHbWxuIOKCrAbMLAAAB21sbiDigqwKATPT///L2P//BgAAAAHVJQAAZiQAAAnOLAAABs8sAAADSmFuBtAsAAADSmFuCgEv0///y9j//wYAAAAB1iUAAGYkAAAJ0iwAAAbTLAAAA0ZlYgbULAAAA0ZlYgoBK9P//8vY//8GAAAAAdclAABmJAAACdYsAAAG1ywAAANNYXIG2CwAAANNYXIKASfT///L2P//BgAAAAHYJQAAZiQAAAnaLAAABtssAAADQXByBtwsAAADQXByCgEj0///y9j//wYAAAAB2SUAAGYkAAAJ3iwAAAbfLAAAA01heQbgLAAAA01heQoBH9P//8vY//8GAAAAAdolAABmJAAACeIsAAAG4ywAAANKdW4G5CwAAANKdW4KARvT///L2P//BgAAAAHbJQAAZiQAAAnmLAAABucsAAADSnVsBugsAAADSnVsCgEX0///y9j//wYAAAAB3CUAAGYkAAAJ6iwAAAbrLAAAA0F1ZwbsLAAAA0F1ZwoBE9P//8vY//8GAAAAAd0lAABmJAAACe4sAAAG7ywAAANTZXAG8CwAAANTZXAKAQ/T///L2P//BgAAAAHeJQAAZiQAAAnyLAAABvMsAAADT2N0BvQsAAADT2N0CgEL0///y9j//wYAAAAB3yUAAGYkAAAJ9iwAAAb3LAAAA05vdgb4LAAAA05vdgoBB9P//8vY//8GAAAAAeAlAABmJAAACfosAAAG+ywAAAVkemQgIwb8LAAABWR6ZCAjCgED0///y9j//wYAAAAB4SUAAGYkAAAJ/iwAAAb/LAAAA0phbgYALQAAA0phbgoB/9L//8vY//8GAAAAAeIlAABmJAAACQItAAAGAy0AAANGZWIGBC0AAANGZWIKAfvS///L2P//BgAAAAHjJQAAZiQAAAkGLQAABgctAAADTWFyBggtAAADTWFyCgH30v//y9j//wYAAAAB5CUAAGYkAAAJCi0AAAYLLQAAA0FwcgYMLQAAA0FwcgoB89L//8vY//8GAAAAAeUlAABmJAAACQ4tAAAGDy0AAANNYXkGEC0AAANNYXkKAe/S///L2P//BgAAAAHmJQAAZiQAAAkSLQAABhMtAAADSnVuBhQtAAADSnVuCgHr0v//y9j//wYAAAAB5yUAAGYkAAAJFi0AAAYXLQAAA0p1bAYYLQAAA0p1bAoB59L//8vY//8GAAAAAeglAABmJAAACRotAAAGGy0AAANBdWcGHC0AAANBdWcKAePS///L2P//BgAAAAHpJQAAZiQAAAkeLQAABh8tAAADU2VwBiAtAAADU2VwCgHf0v//y9j//wYAAAAB6iUAAGYkAAAJIi0AAAYjLQAAA09jdAYkLQAAA09jdAoB29L//8vY//8GAAAAAeslAABmJAAACSYtAAAGJy0AAANOb3YGKC0AAANOb3YKAdfS///L2P//BgAAAAHsJQAAZiQAAAkqLQAABistAAAD4oKsBiwtAAAD4oKsCgHT0v//y9j//wYAAAAB7SUAAGYkAAAJLi0AAAYvLQAAA0phbgYwLQAAA0phbgoBz9L//8vY//8GAAAAAe4lAABmJAAACTItAAAGMy0AAANGZWIGNC0AAANGZWIKAcvS///L2P//BgAAAAHvJQAAZiQAAAk2LQAABjctAAADTWFyBjgtAAADTWFyCgHH0v//y9j//wYAAAAB8CUAAGYkAAAJOi0AAAY7LQAAA0FwcgY8LQAAA0FwcgoBw9L//8vY//8GAAAAAfElAABmJAAACT4tAAAGPy0AAANNYXkGQC0AAANNYXkKAb/S///L2P//BgAAAAHyJQAAZiQAAAlCLQAABkMtAAADSnVuBkQtAAADSnVuCgG70v//y9j//wYAAAAB8yUAAGYkAAAJRi0AAAZHLQAAA0p1bAZILQAAA0p1bAoBt9L//8vY//8GAAAAAfQlAABmJAAACUotAAAGSy0AAANBdWcGTC0AAANBdWcKAbPS///L2P//BgAAAAH1JQAAZiQAAAlOLQAABk8tAAADU2VwBlAtAAADU2VwCgGv0v//y9j//wYAAAAB9iUAAGYkAAAJUi0AAAZTLQAAA09jdAZULQAAA09jdAoBq9L//8vY//8GAAAAAfclAABmJAAACVYtAAAGVy0AAANOb3YGWC0AAANOb3YKAafS///L2P//BgAAAAH4JQAAZiQAAAlaLQAABlstAAAFZHpkICMGXC0AAAVkemQgIwoBo9L//8vY//8GAAAAAfklAABmJAAACV4tAAAGXy0AAANKYW4GYC0AAANKYW4KAZ/S///L2P//BgAAAAH6JQAAZiQAAAliLQAABmMtAAADRmViBmQtAAADRmViCgGb0v//y9j//wYAAAAB+yUAAGYkAAAJZi0AAAZnLQAAA01hcgZoLQAAA01hcgoBl9L//8vY//8GAAAAAfwlAABmJAAACWotAAAGay0AAANBcHIGbC0AAANBcHIKAZPS///L2P//BgAAAAH9JQAAZiQAAAluLQAABm8tAAADTWF5BnAtAAADTWF5CgGP0v//y9j//wYAAAAB/iUAAGYkAAAJci0AAAZzLQAAA0p1bgZ0LQAAA0p1bgoBi9L//8vY//8GAAAAAf8lAABmJAAACXYtAAAGdy0AAANKdWwGeC0AAANKdWwKAYfS///L2P//BgAAAAEAJgAAZiQAAAl6LQAABnstAAADQXVnBnwtAAADQXVnCgGD0v//y9j//wYAAAABASYAAGYkAAAJfi0AAAZ/LQAAA1NlcAaALQAAA1NlcAoBf9L//8vY//8GAAAAAQImAABmJAAACYItAAAGgy0AAANPY3QGhC0AAANPY3QKAXvS///L2P//BgAAAAEDJgAAZiQAAAmGLQAABoctAAADTm92BogtAAADTm92CgF30v//y9j//wYAAAABBCYAAGYkAAAJii0AAAaLLQAAB21sbiDigqwGjC0AAAdtbG4g4oKsCgFz0v//y9j//wYAAAABBSYAAGYkAAAJji0AAAaPLQAAA0phbgaQLQAAA0phbgoBb9L//8vY//8GAAAAAQYmAABmJAAACZItAAAGky0AAANGZWIGlC0AAANGZWIKAWvS///L2P//BgAAAAEHJgAAZiQAAAmWLQAABpctAAADTWFyBpgtAAADTWFyCgFn0v//y9j//wYAAAABCCYAAGYkAAAJmi0AAAabLQAAA0FwcgacLQAAA0FwcgoBY9L//8vY//8GAAAAAQkmAABmJAAACZ4tAAAGny0AAANNYXkGoC0AAANNYXkKAV/S///L2P//BgAAAAEKJgAAZiQAAAmiLQAABqMtAAADSnVuBqQtAAADSnVuCgFb0v//y9j//wYAAAABCyYAAGYkAAAJpi0AAAanLQAAA0p1bAaoLQAAA0p1bAoBV9L//8vY//8GAAAAAQwmAABmJAAACaotAAAGqy0AAANBdWcGrC0AAANBdWcKAVPS///L2P//BgAAAAENJgAAZiQAAAmuLQAABq8tAAADU2VwBrAtAAADU2VwCgFP0v//y9j//wYAAAABDiYAAGYkAAAJsi0AAAazLQAAA09jdAa0LQAAA09jdAoBS9L//8vY//8GAAAAAQ8mAABmJAAACbYtAAAGty0AAANOb3YGuC0AAANOb3YKAUfS///L2P//BgAAAAEQJgAAZiQAAAm6LQAABrstAAAHbWxuIOKCrAa8LQAAB21sbiDigqwKAUPS///L2P//BgAAAAERJgAAZiQAAAm+LQAABr8tAAADSmFuBsAtAAADSmFuCgE/0v//y9j//wYAAAABEiYAAGYkAAAJwi0AAAbDLQAAA0ZlYgbELQAAA0ZlYgoBO9L//8vY//8GAAAAARMmAABmJAAACcYtAAAGxy0AAANNYXIGyC0AAANNYXIKATfS///L2P//BgAAAAEUJgAAZiQAAAnKLQAABsstAAADQXByBswtAAADQXByCgEz0v//y9j//wYAAAABFSYAAGYkAAAJzi0AAAbPLQAAA01heQbQLQAAA01heQoBL9L//8vY//8GAAAAARYmAABmJAAACdItAAAG0y0AAANKdW4G1C0AAANKdW4KASvS///L2P//BgAAAAEXJgAAZiQAAAnWLQAABtctAAADSnVsBtgtAAADSnVsCgEn0v//y9j//wYAAAABGCYAAGYkAAAJ2i0AAAbbLQAAA0F1ZwbcLQAAA0F1ZwoBI9L//8vY//8GAAAAARkmAABmJAAACd4tAAAG3y0AAANTZXAG4C0AAANTZXAKAR/S///L2P//BgAAAAEaJgAAZiQAAAniLQAABuMtAAADT2N0BuQtAAADT2N0CgEb0v//y9j//wYAAAABGyYAAGYkAAAJ5i0AAAbnLQAAA05vdgboLQAAA05vdgoBF9L//8vY//8GAAAAARwmAABmJAAACeotAAAG6y0AAAEjBuwtAAABIwoBE9L//8vY//8GAAAAAR0mAABmJAAACe4tAAAG7y0AAANKYW4G8C0AAANKYW4KAQ/S///L2P//BgAAAAEeJgAAZiQAAAnyLQAABvMtAAADRmViBvQtAAADRmViCgEL0v//y9j//wYAAAABHyYAAGYkAAAJ9i0AAAb3LQAAA01hcgb4LQAAA01hcgoBB9L//8vY//8GAAAAASAmAABmJAAACfotAAAG+y0AAANBcHIG/C0AAANBcHIKAQPS///L2P//BgAAAAEhJgAAZiQAAAn+LQAABv8tAAADTWF5BgAuAAADTWF5CgH/0f//y9j//wYAAAABIiYAAGYkAAAJAi4AAAYDLgAAA0p1bgYELgAAA0p1bgoB+9H//8vY//8GAAAAASMmAABmJAAACQYuAAAGBy4AAANKdWwGCC4AAANKdWwKAffR///L2P//BgAAAAEkJgAAZiQAAAkKLgAABgsuAAADQXVnBgwuAAADQXVnCgHz0f//y9j//wYAAAABJSYAAGYkAAAJDi4AAAYPLgAAA1NlcAYQLgAAA1NlcAoB79H//8vY//8GAAAAASYmAABmJAAACRIuAAAGEy4AAANPY3QGFC4AAANPY3QKAevR///L2P//BgAAAAEnJgAAZiQAAAkWLgAABhcuAAADTm92BhguAAADTm92CgHn0f//y9j//wYAAAABKCYAAGYkAAAJGi4AAAYbLgAAB21sbiDigqwGHC4AAAdtbG4g4oKsCgHj0f//y9j//wYAAAABKSYAAGYkAAAJHi4AAAYfLgAAA0phbgYgLgAAA0phbgoB39H//8vY//8GAAAAASomAABmJAAACSIuAAAGIy4AAANGZWIGJC4AAANGZWIKAdvR///L2P//BgAAAAErJgAAZiQAAAkmLgAABicuAAADTWFyBiguAAADTWFyCgHX0f//y9j//wYAAAABLCYAAGYkAAAJKi4AAAYrLgAAA0FwcgYsLgAAA0FwcgoB09H//8vY//8GAAAAAS0mAABmJAAACS4uAAAGLy4AAANNYXkGMC4AAANNYXkKAc/R///L2P//BgAAAAEuJgAAZiQAAAkyLgAABjMuAAADSnVuBjQuAAADSnVuCgHL0f//y9j//wYAAAABLyYAAGYkAAAJNi4AAAY3LgAAA0p1bAY4LgAAA0p1bAoBx9H//8vY//8GAAAAATAmAABmJAAACTouAAAGOy4AAANBdWcGPC4AAANBdWcKAcPR///L2P//BgAAAAExJgAAZiQAAAk+LgAABj8uAAADU2VwBkAuAAADU2VwCgG/0f//y9j//wYAAAABMiYAAGYkAAAJQi4AAAZDLgAAA09jdAZELgAAA09jdAoBu9H//8vY//8GAAAAATMmAABmJAAACUYuAAAGRy4AAANOb3YGSC4AAANOb3YKAbfR///L2P//BgAAAAE0JgAAZiQAAAlKLgAABksuAAAHbWxuIOKCrAZMLgAAB21sbiDigqwKAbPR///L2P//BgAAAAE1JgAAZiQAAAlOLgAABk8uAAADSmFuBlAuAAADSmFuCgGv0f//y9j//wYAAAABNiYAAGYkAAAJUi4AAAZTLgAAA0ZlYgZULgAAA0ZlYgoBq9H//8vY//8GAAAAATcmAABmJAAACVYuAAAGVy4AAANNYXIGWC4AAANNYXIKAafR///L2P//BgAAAAE4JgAAZiQAAAlaLgAABlsuAAADQXByBlwuAAADQXByCgGj0f//y9j//wYAAAABOSYAAGYkAAAJXi4AAAZfLgAAA01heQZgLgAAA01heQoBn9H//8vY//8GAAAAATomAABmJAAACWIuAAAGYy4AAANKdW4GZC4AAANKdW4KAZvR///L2P//BgAAAAE7JgAAZiQAAAlmLgAABmcuAAADSnVsBmguAAADSnVsCgGX0f//y9j//wYAAAABPCYAAGYkAAAJai4AAAZrLgAAA0F1ZwZsLgAAA0F1ZwoBk9H//8vY//8GAAAAAT0mAABmJAAACW4uAAAGby4AAANTZXAGcC4AAANTZXAKAY/R///L2P//BgAAAAE+JgAAZiQAAAlyLgAABnMuAAADT2N0BnQuAAADT2N0CgGL0f//y9j//wYAAAABPyYAAGYkAAAJdi4AAAZ3LgAAA05vdgZ4LgAAA05vdgoBh9H//8vY//8GAAAAAUAmAABmJAAACXouAAAGey4AAAdtbG4g4oKsBnwuAAAHbWxuIOKCrAoBg9H//8vY//8GAAAAAUEmAABmJAAACX4uAAAGfy4AAANKYW4GgC4AAANKYW4KAX/R///L2P//BgAAAAFCJgAAZiQAAAmCLgAABoMuAAADRmViBoQuAAADRmViCgF70f//y9j//wYAAAABQyYAAGYkAAAJhi4AAAaHLgAAA01hcgaILgAAA01hcgoBd9H//8vY//8GAAAAAUQmAABmJAAACYouAAAGiy4AAANBcHIGjC4AAANBcHIKAXPR///L2P//BgAAAAFFJgAAZiQAAAmOLgAABo8uAAADTWF5BpAuAAADTWF5CgFv0f//y9j//wYAAAABRiYAAGYkAAAJki4AAAaTLgAAA0p1bgaULgAAA0p1bgoBa9H//8vY//8GAAAAAUcmAABmJAAACZYuAAAGly4AAANKdWwGmC4AAANKdWwKAWfR///L2P//BgAAAAFIJgAAZiQAAAmaLgAABpsuAAADQXVnBpwuAAADQXVnCgFj0f//y9j//wYAAAABSSYAAGYkAAAJni4AAAafLgAAA1NlcAagLgAAA1NlcAoBX9H//8vY//8GAAAAAUomAABmJAAACaIuAAAGoy4AAANPY3QGpC4AAANPY3QKAVvR///L2P//BgAAAAFLJgAAZiQAAAmmLgAABqcuAAADTm92BqguAAADTm92CgFX0f//y9j//wYAAAABTCYAAGYkAAAJqi4AAAarLgAAB21sbiDigqwGrC4AAAdtbG4g4oKsCgFT0f//y9j//wYAAAABTSYAAGYkAAAJri4AAAavLgAAA0phbgawLgAAA0phbgoBT9H//8vY//8GAAAAAU4mAABmJAAACbIuAAAGsy4AAANGZWIGtC4AAANGZWIKAUvR///L2P//BgAAAAFPJgAAZiQAAAm2LgAABrcuAAADTWFyBrguAAADTWFyCgFH0f//y9j//wYAAAABUCYAAGYkAAAJui4AAAa7LgAAA0Fwcga8LgAAA0FwcgoBQ9H//8vY//8GAAAAAVEmAABmJAAACb4uAAAGvy4AAANNYXkGwC4AAANNYXkKAT/R///L2P//BgAAAAFSJgAAZiQAAAnCLgAABsMuAAADSnVuBsQuAAADSnVuCgE70f//y9j//wYAAAABUyYAAGYkAAAJxi4AAAbHLgAAA0p1bAbILgAAA0p1bAoBN9H//8vY//8GAAAAAVQmAABmJAAACcouAAAGyy4AAANBdWcGzC4AAANBdWcKATPR///L2P//BgAAAAFVJgAAZiQAAAnOLgAABs8uAAADU2VwBtAuAAADU2VwCgEv0f//y9j//wYAAAABViYAAGYkAAAJ0i4AAAbTLgAAA09jdAbULgAAA09jdAoBK9H//8vY//8GAAAAAVcmAABmJAAACdYuAAAG1y4AAANOb3YG2C4AAANOb3YKASfR///L2P//BgAAAAFYJgAAZiQAAAnaLgAABtsuAAAHbWxuIOKCrAbcLgAAB21sbiDigqwKASPR///L2P//BgAAAAFZJgAAZiQAAAneLgAABt8uAAADIC0gBuAuAAADIC0gCgEf0f//y9j//wYAAAABWiYAAGYkAAAJ4i4AAAbjLgAADUV4dGVybmFsIE9wZXgG5C4AAA1FeHRlcm5hbCBPcGV4CgEb0f//y9j//wYAAAABWyYAAL4LAAAAAAAAAAnmLgAAAQAAAAAAAAAJ5y4AAP////8J6C4AAAFcJgAAvgsAAAAAAAAACekuAAABAAAAAQAAAAnqLgAA/////wnrLgAAAV0mAAC+CwAAAAAAAAAJ7C4AAAEAAAACAAAACe0uAAD/////Ce4uAAABXiYAAGYkAAAJ7y4AAAbwLgAAB21sbiDigqwG8S4AAAdtbG4g4oKsCgEO0f//y9j//wYAAAABXyYAAGYkAAAJ8y4AAAb0LgAAAyAtIAb1LgAAAyAtIAoBCtH//8vY//8GAAAAAWAmAABmJAAACfcuAAAG+C4AAAVDYXBleAb5LgAABUNhcGV4CgEG0f//y9j//wYAAAABYSYAAL4LAAAAAAAAAAn7LgAAAQAAAAAAAAAJ/C4AAP////8J/S4AAAFiJgAAvgsAAAAAAAAACf4uAAABAAAAAQAAAAn/LgAA/////wkALwAAAWMmAAC+CwAAAAAAAAAJAS8AAAEAAAACAAAACQIvAAD/////CQMvAAABZCYAAGYkAAAJBC8AAAYFLwAAASUGBi8AAAElCgH50P//y9j//wYAAAABZSYAAGYkAAAJCC8AAAYJLwAAAyAtIAYKLwAAAyAtIAoB9dD//8vY//8GAAAAAWYmAABmJAAACQwvAAAGDS8AABRJbnRlcm5ldCBBZ2FtYSBHcmVlbgYOLwAAFEludGVybmV0IEFnYW1hIEdyZWVuCgHx0P//y9j//wYAAAABZyYAAL4LAAAAAAAAAAkQLwAAAQAAAAAAAAAJES8AAP////8JEi8AAAFoJgAAvgsAAAAAAAAACRMvAAABAAAAAQAAAAkULwAA/////wkVLwAAAWkmAAC+CwAAAAAAAAAJFi8AAAEAAAACAAAACRcvAAD/////CRgvAAABaiYAAGYkAAAJGS8AAAYaLwAAASUGGy8AAAElCgHk0P//y9j//wYAAAABayYAAGYkAAAJHS8AAAYeLwAAAyAtIAYfLwAAAyAtIAoB4ND//8vY//8GAAAAAWwmAABmJAAACSEvAAAGIi8AACFUcnVlIEN1c3RvbWVyIERvd25sb2FkIEV4cGVyaWVuY2UGIy8AACFUcnVlIEN1c3RvbWVyIERvd25sb2FkIEV4cGVyaWVuY2UKAdzQ///L2P//BgAAAAFtJgAAvgsAAAAAAAAACSUvAAABAAAAAAAAAAkmLwAA/////wknLwAAAW4mAAC+CwAAAAAAAAAJKC8AAAEAAAABAAAACSkvAAD/////CSovAAABbyYAAL4LAAAAAAAAAAkrLwAAAQAAAAIAAAAJLC8AAP////8JLS8AAAFwJgAAZiQAAAkuLwAABi8vAAABJQYwLwAAASUKAc/Q///L2P//BgAAAAFxJgAAZiQAAAkyLwAABjMvAAADIC0gBjQvAAADIC0gCgHL0P//y9j//wYAAAABciYAAGYkAAAJNi8AAAY3LwAAD0lUViBBZ2FtYSBncmVlbgY4LwAAD0lUViBBZ2FtYSBncmVlbgoBx9D//8vY//8GAAAAAXMmAAC+CwAAAAAAAAAJOi8AAAEAAAAAAAAACTsvAAD/////CTwvAAABdCYAAL4LAAAAAAAAAAk9LwAAAQAAAAEAAAAJPi8AAP////8JPy8AAAF1JgAAvgsAAAAAAAAACUAvAAABAAAAAgAAAAlBLwAA/////wlCLwAAAXYmAABmJAAACUMvAAAGRC8AAAElBkUvAAABJQoButD//8vY//8GAAAAAXcmAABmJAAACUcvAAAGSC8AAAMgLSAGSS8AAAMgLSAKAbbQ///L2P//BgAAAAF4JgAAZiQAAAlLLwAABkwvAAAVV2VpZ2h0ZWQgRG93bnRpbWUgTklPBk0vAAAVV2VpZ2h0ZWQgRG93bnRpbWUgTklPCgGy0P//y9j//wYAAAABeSYAAL4LAAAAAAAAAAlPLwAAAQAAAAAAAAAJUC8AAP////8JUS8AAAF6JgAAvgsAAAAAAAAACVIvAAABAAAAAQAAAAlTLwAA/////wlULwAAAXsmAAC+CwAAAAAAAAAJVS8AAAEAAAACAAAACVYvAAD/////CVcvAAABgCYAAGYkAAAJWC8AAAZZLwAABUsg4oKsBlovAAAFSyDigqwKAaXQ///L2P//BgAAAAGBJgAAZiQAAAlcLwAABl0vAAABIAZeLwAAASAKAaHQ///L2P//BgAAAAGCJgAAvgsAAAAAAAAACWAvAAABAAAAAAAAAAlhLwAA/////wliLwAAAYMmAABmJAAACWMvAAAGZC8AAAgyMDE2L0phbgZlLwAACDIwMTYvSmFuCgGa0P//y9j//wYAAAABhCYAAL4LAAAAAAAAAAlnLwAAAQAAAAEAAAAJaC8AAP////8JaS8AAAGFJgAAvgsAAAAAAAAACWovAAABAAAAAgAAAAlrLwAA/////wlsLwAAAYYmAAC+CwAAAAAAAAAJbS8AAAEAAAADAAAACW4vAAD/////CW8vAAABhyYAAL4LAAAAAAAAAAlwLwAAAQAAAAQAAAAJcS8AAP////8Jci8AAAGIJgAAvgsAAAAAAAAACXMvAAABAAAABQAAAAl0LwAA/////wl1LwAAAYkmAAC+CwAAAAAAAAAJdi8AAAEAAAAGAAAACXcvAAD/////CXgvAAABiiYAAL4LAAAAAAAAAAl5LwAAAQAAAAcAAAAJei8AAP////8Jey8AAAGLJgAAZiQAAAl8LwAABn0vAAABIAZ+LwAAASAKAYHQ///L2P//BgAAAAGMJgAAvgsAAAAAAAAACYAvAAABAAAACAAAAAmBLwAA/////wmCLwAAAY0mAABmJAAACYMvAAAGhC8AAAQyMDE2BoUvAAAEMjAxNgoBetD//8vY//8GAAAAAY4mAAC+CwAAAAAAAAAJhy8AAAEAAAAJAAAACYgvAAD/////CYkvAAABjyYAAL4LAAAAAAAAAAmKLwAAAQAAAAoAAAAJiy8AAP////8JjC8AAAGQJgAAvgsAAAAAAAAACY0vAAABAAAACwAAAAmOLwAA/////wmPLwAAAZEmAAC+CwAAAAAAAAAJkC8AAAEAAAAMAAAACZEvAAD/////CZIvAAABkiYAAL4LAAAAAAAAAAmTLwAAAQAAAA0AAAAJlC8AAP////8JlS8AAAGTJgAAvgsAAAAAAAAACZYvAAABAAAADgAAAAmXLwAA/////wmYLwAAAZQmAAC+CwAAAAAAAAAJmS8AAAEAAAAPAAAACZovAAD/////CZsvAAABlSYAAGYkAAAJnC8AAAadLwAABUsg4oKsBp4vAAAFSyDigqwKAWHQ///L2P//BgAAAAGWJgAAvgsAAAAAAAAACaAvAAABAAAAAAAAAAmhLwAA/////wmiLwAAAZcmAABmJAAACaMvAAAGpC8AAAgyMDE2L0phbgalLwAACDIwMTYvSmFuCgFa0P//y9j//wYAAAABmCYAAL4LAAAAAAAAAAmnLwAAAQAAAAEAAAAJqC8AAP////8JqS8AAAGZJgAAvgsAAAAAAAAACaovAAABAAAAAgAAAAmrLwAA/////wmsLwAAAZomAAC+CwAAAAAAAAAJrS8AAAEAAAADAAAACa4vAAD/////Ca8vAAABmyYAAL4LAAAAAAAAAAmwLwAAAQAAAAQAAAAJsS8AAP////8Jsi8AAAGcJgAAvgsAAAAAAAAACbMvAAABAAAABQAAAAm0LwAA/////wm1LwAAAZ0mAAC+CwAAAAAAAAAJti8AAAEAAAAGAAAACbcvAAD/////CbgvAAABniYAAL4LAAAAAAAAAAm5LwAAAQAAAAcAAAAJui8AAP////8Juy8AAAGfJgAAZiQAAAm8LwAABr0vAAABIAa+LwAAASAKAUHQ///L2P//BgAAAAGgJgAAvgsAAAAAAAAACcAvAAABAAAACAAAAAnBLwAA/////wnCLwAAAaEmAABmJAAACcMvAAAGxC8AAAQyMDE2BsUvAAAEMjAxNgoBOtD//8vY//8GAAAAAaImAAC+CwAAAAAAAAAJxy8AAAEAAAAJAAAACcgvAAD/////CckvAAABoyYAAL4LAAAAAAAAAAnKLwAAAQAAAAoAAAAJyy8AAP////8JzC8AAAGkJgAAvgsAAAAAAAAACc0vAAABAAAACwAAAAnOLwAA/////wnPLwAAAaUmAAC+CwAAAAAAAAAJ0C8AAAEAAAAMAAAACdEvAAD/////CdIvAAABpiYAAL4LAAAAAAAAAAnTLwAAAQAAAA0AAAAJ1C8AAP////8J1S8AAAGnJgAAvgsAAAAAAAAACdYvAAABAAAADgAAAAnXLwAA/////wnYLwAAAagmAAC+CwAAAAAAAAAJ2S8AAAEAAAAPAAAACdovAAD/////CdsvAAABqSYAAGYkAAAJ3C8AAAbdLwAABUsg4oKsBt4vAAAFSyDigqwKASHQ///L2P//BgAAAAGqJgAAvgsAAAAAAAAACeAvAAABAAAAAAAAAAnhLwAA/////wniLwAAAasmAABmJAAACeMvAAAG5C8AAAgyMDE2L0phbgblLwAACDIwMTYvSmFuCgEa0P//y9j//wYAAAABrCYAAL4LAAAAAAAAAAnnLwAAAQAAAAEAAAAJ6C8AAP////8J6S8AAAGtJgAAvgsAAAAAAAAACeovAAABAAAAAgAAAAnrLwAA/////wnsLwAAAa4mAAC+CwAAAAAAAAAJ7S8AAAEAAAADAAAACe4vAAD/////Ce8vAAABryYAAL4LAAAAAAAAAAnwLwAAAQAAAAQAAAAJ8S8AAP////8J8i8AAAGwJgAAvgsAAAAAAAAACfMvAAABAAAABQAAAAn0LwAA/////wn1LwAAAbEmAAC+CwAAAAAAAAAJ9i8AAAEAAAAGAAAACfcvAAD/////CfgvAAABsiYAAL4LAAAAAAAAAAn5LwAAAQAAAAcAAAAJ+i8AAP////8J+y8AAAGzJgAAZiQAAAn8LwAABv0vAAABIAb+LwAAASAKAQHQ///L2P//BgAAAAG0JgAAvgsAAAAAAAAACQAwAAABAAAACAAAAAkBMAAA/////wkCMAAAAbUmAABmJAAACQMwAAAGBDAAAAQyMDE2BgUwAAAEMjAxNgoB+s///8vY//8GAAAAAbYmAAC+CwAAAAAAAAAJBzAAAAEAAAAJAAAACQgwAAD/////CQkwAAABtyYAAL4LAAAAAAAAAAkKMAAAAQAAAAoAAAAJCzAAAP////8JDDAAAAG4JgAAvgsAAAAAAAAACQ0wAAABAAAACwAAAAkOMAAA/////wkPMAAAAbkmAAC+CwAAAAAAAAAJEDAAAAEAAAAMAAAACREwAAD/////CRIwAAABuiYAAL4LAAAAAAAAAAkTMAAAAQAAAA0AAAAJFDAAAP////8JFTAAAAG7JgAAvgsAAAAAAAAACRYwAAABAAAADgAAAAkXMAAA/////wkYMAAAAbwmAAC+CwAAAAAAAAAJGTAAAAEAAAAPAAAACRowAAD/////CRswAAABvSYAAGYkAAAJHDAAAAYdMAAAASMGHjAAAAEjCgHhz///y9j//wYAAAABviYAAGYkAAAJIDAAAAYhMAAAA0phbgYiMAAAA0phbgoB3c///8vY//8GAAAAAb8mAABmJAAACSQwAAAGJTAAAANGZWIGJjAAAANGZWIKAdnP///L2P//BgAAAAHAJgAAZiQAAAkoMAAABikwAAADTWFyBiowAAADTWFyCgHVz///y9j//wYAAAABwSYAAGYkAAAJLDAAAAYtMAAAA0FwcgYuMAAAA0FwcgoB0c///8vY//8GAAAAAcImAABmJAAACTAwAAAGMTAAAANNYXkGMjAAAANNYXkKAc3P///L2P//BgAAAAHDJgAAZiQAAAk0MAAABjUwAAADSnVuBjYwAAADSnVuCgHJz///y9j//wYAAAABxCYAAGYkAAAJODAAAAY5MAAAA0p1bAY6MAAAA0p1bAoBxc///8vY//8GAAAAAcUmAABmJAAACTwwAAAGPTAAAANBdWcGPjAAAANBdWcKAcHP///L2P//BgAAAAHGJgAAZiQAAAlAMAAABkEwAAADU2VwBkIwAAADU2VwCgG9z///y9j//wYAAAABxyYAAGYkAAAJRDAAAAZFMAAAA09jdAZGMAAAA09jdAoBuc///8vY//8GAAAAAcgmAABmJAAACUgwAAAGSTAAAANOb3YGSjAAAANOb3YKAbXP///L2P//BgAAAAHJJgAAZiQAAAlMMAAABk0wAAADRGVjBk4wAAADRGVjCgGxz///y9j//wYAAAAByiYAAGYkAAAJUDAAAAZRMAAAASMGUjAAAAEjCgGtz///y9j//wYAAAAByyYAAGYkAAAJVDAAAAZVMAAAA0phbgZWMAAAA0phbgoBqc///8vY//8GAAAAAcwmAABmJAAACVgwAAAGWTAAAANGZWIGWjAAAANGZWIKAaXP///L2P//BgAAAAHNJgAAZiQAAAlcMAAABl0wAAADTWFyBl4wAAADTWFyCgGhz///y9j//wYAAAABziYAAGYkAAAJYDAAAAZhMAAAA0FwcgZiMAAAA0FwcgoBnc///8vY//8GAAAAAc8mAABmJAAACWQwAAAGZTAAAANNYXkGZjAAAANNYXkKAZnP///L2P//BgAAAAHQJgAAZiQAAAloMAAABmkwAAADSnVuBmowAAADSnVuCgGVz///y9j//wYAAAAB0SYAAGYkAAAJbDAAAAZtMAAAA0p1bAZuMAAAA0p1bAoBkc///8vY//8GAAAAAdImAABmJAAACXAwAAAGcTAAAANBdWcGcjAAAANBdWcKAY3P///L2P//BgAAAAHTJgAAZiQAAAl0MAAABnUwAAADU2VwBnYwAAADU2VwCgGJz///y9j//wYAAAAB1CYAAGYkAAAJeDAAAAZ5MAAAA09jdAZ6MAAAA09jdAoBhc///8vY//8GAAAAAdUmAABmJAAACXwwAAAGfTAAAANOb3YGfjAAAANOb3YKAYHP///L2P//BgAAAAHWJgAAZiQAAAmAMAAABoEwAAADRGVjBoIwAAADRGVjCgF9z///y9j//wYAAAAB1yYAAGYkAAAJhDAAAAaFMAAABUsg4oKsBoYwAAAFSyDigqwKAXnP///L2P//BgAAAAHYJgAAZiQAAAmIMAAABokwAAADSmFuBoowAAADSmFuCgF1z///y9j//wYAAAAB2SYAAGYkAAAJjDAAAAaNMAAAA0ZlYgaOMAAAA0ZlYgoBcc///8vY//8GAAAAAdomAABmJAAACZAwAAAGkTAAAANNYXIGkjAAAANNYXIKAW3P///L2P//BgAAAAHbJgAAZiQAAAmUMAAABpUwAAADQXByBpYwAAADQXByCgFpz///y9j//wYAAAAB3CYAAGYkAAAJmDAAAAaZMAAAA01heQaaMAAAA01heQoBZc///8vY//8GAAAAAd0mAABmJAAACZwwAAAGnTAAAANKdW4GnjAAAANKdW4KAWHP///L2P//BgAAAAHeJgAAZiQAAAmgMAAABqEwAAADSnVsBqIwAAADSnVsCgFdz///y9j//wYAAAAB3yYAAGYkAAAJpDAAAAalMAAAA0F1ZwamMAAAA0F1ZwoBWc///8vY//8GAAAAAeAmAABmJAAACagwAAAGqTAAAANTZXAGqjAAAANTZXAKAVXP///L2P//BgAAAAHhJgAAZiQAAAmsMAAABq0wAAADT2N0Bq4wAAADT2N0CgFRz///y9j//wYAAAAB4iYAAGYkAAAJsDAAAAaxMAAAA05vdgayMAAAA05vdgoBTc///8vY//8GAAAAAeMmAABmJAAACbQwAAAGtTAAAANEZWMGtjAAAANEZWMKAUnP///L2P//BgAAAAHkJgAAZiQAAAm4MAAABrkwAAAFSyDigqwGujAAAAVLIOKCrAoBRc///8vY//8GAAAAAeUmAABmJAAACbwwAAAGvTAAAANKYW4GvjAAAANKYW4KAUHP///L2P//BgAAAAHmJgAAZiQAAAnAMAAABsEwAAADRmViBsIwAAADRmViCgE9z///y9j//wYAAAAB5yYAAGYkAAAJxDAAAAbFMAAAA01hcgbGMAAAA01hcgoBOc///8vY//8GAAAAAegmAABmJAAACcgwAAAGyTAAAANBcHIGyjAAAANBcHIKATXP///L2P//BgAAAAHpJgAAZiQAAAnMMAAABs0wAAADTWF5Bs4wAAADTWF5CgExz///y9j//wYAAAAB6iYAAGYkAAAJ0DAAAAbRMAAAA0p1bgbSMAAAA0p1bgoBLc///8vY//8GAAAAAesmAABmJAAACdQwAAAG1TAAAANKdWwG1jAAAANKdWwKASnP///L2P//BgAAAAHsJgAAZiQAAAnYMAAABtkwAAADQXVnBtowAAADQXVnCgElz///y9j//wYAAAAB7SYAAGYkAAAJ3DAAAAbdMAAAA1NlcAbeMAAAA1NlcAoBIc///8vY//8GAAAAAe4mAABmJAAACeAwAAAG4TAAAANPY3QG4jAAAANPY3QKAR3P///L2P//BgAAAAHvJgAAZiQAAAnkMAAABuUwAAADTm92BuYwAAADTm92CgEZz///y9j//wYAAAAB8CYAAGYkAAAJ6DAAAAbpMAAAA0RlYwbqMAAAA0RlYwoBFc///8vY//8GAAAAAfEmAABmJAAACewwAAAG7TAAAAVLIOKCrAbuMAAABUsg4oKsCgERz///y9j//wYAAAAB8iYAAGYkAAAJ8DAAAAbxMAAAA0phbgbyMAAAA0phbgoBDc///8vY//8GAAAAAfMmAABmJAAACfQwAAAG9TAAAANGZWIG9jAAAANGZWIKAQnP///L2P//BgAAAAH0JgAAZiQAAAn4MAAABvkwAAADTWFyBvowAAADTWFyCgEFz///y9j//wYAAAAB9SYAAGYkAAAJ/DAAAAb9MAAAA0Fwcgb+MAAAA0FwcgoBAc///8vY//8GAAAAAfYmAABmJAAACQAxAAAGATEAAANNYXkGAjEAAANNYXkKAf3O///L2P//BgAAAAH3JgAAZiQAAAkEMQAABgUxAAADSnVuBgYxAAADSnVuCgH5zv//y9j//wYAAAAB+CYAAGYkAAAJCDEAAAYJMQAAA0p1bAYKMQAAA0p1bAoB9c7//8vY//8GAAAAAfkmAABmJAAACQwxAAAGDTEAAANBdWcGDjEAAANBdWcKAfHO///L2P//BgAAAAH6JgAAZiQAAAkQMQAABhExAAADU2VwBhIxAAADU2VwCgHtzv//y9j//wYAAAAB+yYAAGYkAAAJFDEAAAYVMQAAA09jdAYWMQAAA09jdAoB6c7//8vY//8GAAAAAfwmAABmJAAACRgxAAAGGTEAAANOb3YGGjEAAANOb3YKAeXO///L2P//BgAAAAH9JgAAZiQAAAkcMQAABh0xAAADRGVjBh4xAAADRGVjCgHhzv//y9j//wYAAAAB/iYAAGYkAAAJIDEAAAYhMQAABUsg4oKsBiIxAAAFSyDigqwKAd3O///L2P//BgAAAAH/JgAAZiQAAAkkMQAABiUxAAADSmFuBiYxAAADSmFuCgHZzv//y9j//wYAAAABACcAAGYkAAAJKDEAAAYpMQAAA0ZlYgYqMQAAA0ZlYgoB1c7//8vY//8GAAAAAQEnAABmJAAACSwxAAAGLTEAAANNYXIGLjEAAANNYXIKAdHO///L2P//BgAAAAECJwAAZiQAAAkwMQAABjExAAADQXByBjIxAAADQXByCgHNzv//y9j//wYAAAABAycAAGYkAAAJNDEAAAY1MQAAA01heQY2MQAAA01heQoByc7//8vY//8GAAAAAQQnAABmJAAACTgxAAAGOTEAAANKdW4GOjEAAANKdW4KAcXO///L2P//BgAAAAEFJwAAZiQAAAk8MQAABj0xAAADSnVsBj4xAAADSnVsCgHBzv//y9j//wYAAAABBicAAGYkAAAJQDEAAAZBMQAAA0F1ZwZCMQAAA0F1ZwoBvc7//8vY//8GAAAAAQcnAABmJAAACUQxAAAGRTEAAANTZXAGRjEAAANTZXAKAbnO///L2P//BgAAAAEIJwAAZiQAAAlIMQAABkkxAAADT2N0BkoxAAADT2N0CgG1zv//y9j//wYAAAABCScAAGYkAAAJTDEAAAZNMQAAA05vdgZOMQAAA05vdgoBsc7//8vY//8GAAAAAQonAABmJAAACVAxAAAGUTEAAANEZWMGUjEAAANEZWMKAa3O///L2P//BgAAAAELJwAAZiQAAAlUMQAABlUxAAAFSyDigqwGVjEAAAVLIOKCrAoBqc7//8vY//8GAAAAAQwnAABmJAAACVgxAAAGWTEAAANKYW4GWjEAAANKYW4KAaXO///L2P//BgAAAAENJwAAZiQAAAlcMQAABl0xAAADRmViBl4xAAADRmViCgGhzv//y9j//wYAAAABDicAAGYkAAAJYDEAAAZhMQAAA01hcgZiMQAAA01hcgoBnc7//8vY//8GAAAAAQ8nAABmJAAACWQxAAAGZTEAAANBcHIGZjEAAANBcHIKAZnO///L2P//BgAAAAEQJwAAZiQAAAloMQAABmkxAAADTWF5BmoxAAADTWF5CgGVzv//y9j//wYAAAABEScAAGYkAAAJbDEAAAZtMQAAA0p1bgZuMQAAA0p1bgoBkc7//8vY//8GAAAAARInAABmJAAACXAxAAAGcTEAAANKdWwGcjEAAANKdWwKAY3O///L2P//BgAAAAETJwAAZiQAAAl0MQAABnUxAAADQXVnBnYxAAADQXVnCgGJzv//y9j//wYAAAABFCcAAGYkAAAJeDEAAAZ5MQAAA1NlcAZ6MQAAA1NlcAoBhc7//8vY//8GAAAAARUnAABmJAAACXwxAAAGfTEAAANPY3QGfjEAAANPY3QKAYHO///L2P//BgAAAAEWJwAAZiQAAAmAMQAABoExAAADTm92BoIxAAADTm92CgF9zv//y9j//wYAAAABFycAAGYkAAAJhDEAAAaFMQAAA0RlYwaGMQAAA0RlYwoBec7//8vY//8GAAAAARgnAABmJAAACYgxAAAGiTEAAAVSYXRpbwaKMQAABVJhdGlvCgF1zv//y9j//wYAAAABGScAAGYkAAAJjDEAAAaNMQAAA0phbgaOMQAAA0phbgoBcc7//8vY//8GAAAAARonAABmJAAACZAxAAAGkTEAAANGZWIGkjEAAANGZWIKAW3O///L2P//BgAAAAEbJwAAZiQAAAmUMQAABpUxAAADTWFyBpYxAAADTWFyCgFpzv//y9j//wYAAAABHCcAAGYkAAAJmDEAAAaZMQAAA0FwcgaaMQAAA0FwcgoBZc7//8vY//8GAAAAAR0nAABmJAAACZwxAAAGnTEAAANNYXkGnjEAAANNYXkKAWHO///L2P//BgAAAAEeJwAAZiQAAAmgMQAABqExAAADSnVuBqIxAAADSnVuCgFdzv//y9j//wYAAAABHycAAGYkAAAJpDEAAAalMQAAA0p1bAamMQAAA0p1bAoBWc7//8vY//8GAAAAASAnAABmJAAACagxAAAGqTEAAANBdWcGqjEAAANBdWcKAVXO///L2P//BgAAAAEhJwAAZiQAAAmsMQAABq0xAAADU2VwBq4xAAADU2VwCgFRzv//y9j//wYAAAABIicAAGYkAAAJsDEAAAaxMQAAA09jdAayMQAAA09jdAoBTc7//8vY//8GAAAAASMnAABmJAAACbQxAAAGtTEAAANOb3YGtjEAAANOb3YKAUnO///L2P//BgAAAAEkJwAAZiQAAAm4MQAABrkxAAADRGVjBroxAAADRGVjCgFFzv//y9j//wYAAAABJScAAGYkAAAJvDEAAAa9MQAABVJhdGlvBr4xAAAFUmF0aW8KAUHO///L2P//BgAAAAEmJwAAZiQAAAnAMQAABsExAAADSmFuBsIxAAADSmFuCgE9zv//y9j//wYAAAABJycAAGYkAAAJxDEAAAbFMQAAA0ZlYgbGMQAAA0ZlYgoBOc7//8vY//8GAAAAASgnAABmJAAACcgxAAAGyTEAAANNYXIGyjEAAANNYXIKATXO///L2P//BgAAAAEpJwAAZiQAAAnMMQAABs0xAAADQXByBs4xAAADQXByCgExzv//y9j//wYAAAABKicAAGYkAAAJ0DEAAAbRMQAAA01heQbSMQAAA01heQoBLc7//8vY//8GAAAAASsnAABmJAAACdQxAAAG1TEAAANKdW4G1jEAAANKdW4KASnO///L2P//BgAAAAEsJwAAZiQAAAnYMQAABtkxAAADSnVsBtoxAAADSnVsCgElzv//y9j//wYAAAABLScAAGYkAAAJ3DEAAAbdMQAAA0F1ZwbeMQAAA0F1ZwoBIc7//8vY//8GAAAAAS4nAABmJAAACeAxAAAG4TEAAANTZXAG4jEAAANTZXAKAR3O///L2P//BgAAAAEvJwAAZiQAAAnkMQAABuUxAAADT2N0BuYxAAADT2N0CgEZzv//y9j//wYAAAABMCcAAGYkAAAJ6DEAAAbpMQAAA05vdgbqMQAAA05vdgoBFc7//8vY//8GAAAAATEnAABmJAAACewxAAAG7TEAAANEZWMG7jEAAANEZWMKARHO///L2P//BgAAABEyJwAAAQAAAAbwMQAAAlM0ETYnAAABAAAABvExAAACUzUROicAAAEAAAAG8jEAAAJTNRE+JwAAAQAAAAbzMQAAAlM1EUInAAABAAAABvQxAAACUzURRicAAAEAAAAG9TEAAAJTNRFKJwAAAQAAAAb2MQAAAlM1EU4nAAABAAAABvcxAAACUzURUicAAAEAAAAG+DEAAAJTNRFWJwAAAQAAAAb5MQAAAlM1EVonAAABAAAABvoxAAACUzURXicAAAEAAAAG+zEAAAJTNRFiJwAAAQAAAAb8MQAAAlM1EWYnAAABAAAABv0xAAACUzQRaicAAAEAAAAG/jEAAAJTNRFuJwAAAQAAAAb/MQAAAlM1EXInAAABAAAABgAyAAACUzURdicAAAEAAAAGATIAAAJTNRF6JwAAAQAAAAYCMgAAAlM1EX4nAAABAAAABgMyAAACUzURgicAAAEAAAAGBDIAAAJTNRGGJwAAAQAAAAYFMgAAAlM1EYonAAABAAAABgYyAAACUzURjicAAAEAAAAGBzIAAAJTNRGSJwAAAQAAAAYIMgAAAlM1EZYnAAABAAAABgkyAAACUzURmicAAAEAAAAGCjIAAAJTNBGeJwAAAQAAAAYLMgAAAlM1EaInAAABAAAABgwyAAACUzURpicAAAEAAAAGDTIAAAJTNRGqJwAAAQAAAAYOMgAAAlM1Ea4nAAABAAAABg8yAAACUzURsicAAAEAAAAGEDIAAAJTNRG2JwAAAQAAAAYRMgAAAlM1EbonAAABAAAABhIyAAACUzURvicAAAEAAAAGEzIAAAJTNRHCJwAAAQAAAAYUMgAAAlM1EcYnAAABAAAABhUyAAACUzURyicAAAEAAAAGFjIAAAJTNRHOJwAAAQAAAAYXMgAAAlM0EdInAAABAAAABhgyAAACUzUR1icAAAEAAAAGGTIAAAJTNRHaJwAAAQAAAAYaMgAAAlM1Ed4nAAABAAAABhsyAAACUzUR4icAAAEAAAAGHDIAAAJTNRHmJwAAAQAAAAYdMgAAAlM1EeonAAABAAAABh4yAAACUzUR7icAAAEAAAAGHzIAAAJTNRHyJwAAAQAAAAYgMgAAAlM1EfYnAAABAAAABiEyAAACUzUR+icAAAEAAAAGIjIAAAJTNRH+JwAAAQAAAAYjMgAAAlM1EQIoAAABAAAABiQyAAACUzQRBigAAAEAAAAGJTIAAAJTNREKKAAAAQAAAAYmMgAAAlM1EQ4oAAABAAAABicyAAACUzUREigAAAEAAAAGKDIAAAJTNREWKAAAAQAAAAYpMgAAAlM1ERooAAABAAAABioyAAACUzURHigAAAEAAAAGKzIAAAJTNREiKAAAAQAAAAYsMgAAAlM1ESYoAAABAAAABi0yAAACUzURKigAAAEAAAAGLjIAAAJTNREuKAAAAQAAAAYvMgAAAlM1ETIoAAABAAAABjAyAAACUzURNigAAAEAAAAGMTIAAAJTNBE6KAAAAQAAAAYyMgAAAlM1ET4oAAABAAAABjMyAAACUzURQigAAAEAAAAGNDIAAAJTNRFGKAAAAQAAAAY1MgAAAlM1EUooAAABAAAABjYyAAACUzURTigAAAEAAAAGNzIAAAJTNRFSKAAAAQAAAAY4MgAAAlM1EVYoAAABAAAABjkyAAACUzURWigAAAEAAAAGOjIAAAJTNRFeKAAAAQAAAAY7MgAAAlM1EWIoAAABAAAABjwyAAACUzURZigAAAEAAAAGPTIAAAJTNRFqKAAAAQAAAAY+MgAAAlM0EW4oAAABAAAABj8yAAACUzURcigAAAEAAAAGQDIAAAJTNRF2KAAAAQAAAAZBMgAAAlM1EXooAAABAAAABkIyAAACUzURfigAAAEAAAAGQzIAAAJTNRGCKAAAAQAAAAZEMgAAAlM1EYYoAAABAAAABkUyAAACUzURiigAAAEAAAAGRjIAAAJTNRGOKAAAAQAAAAZHMgAAAlM1EZIoAAABAAAABkgyAAACUzURligAAAEAAAAGSTIAAAJTNRGaKAAAAQAAAAZKMgAAAlM1EZ4oAAABAAAABksyAAACUzQRoigAAAEAAAAGTDIAAAJTNRGmKAAAAQAAAAZNMgAAAlM1EaooAAABAAAABk4yAAACUzURrigAAAEAAAAGTzIAAAJTNRGyKAAAAQAAAAZQMgAAAlM1EbYoAAABAAAABlEyAAACUzURuigAAAEAAAAGUjIAAAJTNRG+KAAAAQAAAAZTMgAAAlM1EcIoAAABAAAABlQyAAACUzURxigAAAEAAAAGVTIAAAJTNRHKKAAAAQAAAAZWMgAAAlM1Ec4oAAABAAAABlcyAAACUzUR0igAAAEAAAAGWDIAAAJTNBHWKAAAAQAAAAZZMgAAAlM1EdooAAABAAAABloyAAACUzUR3igAAAEAAAAGWzIAAAJTNRHiKAAAAQAAAAZcMgAAAlM1EeYoAAABAAAABl0yAAACUzUR6igAAAEAAAAGXjIAAAJTNRHuKAAAAQAAAAZfMgAAAlM1EfIoAAABAAAABmAyAAACUzUR9igAAAEAAAAGYTIAAAJTNRH6KAAAAQAAAAZiMgAAAlM1Ef4oAAABAAAABmMyAAACUzURAikAAAEAAAAGZDIAAAJTNREGKQAAAQAAAAZlMgAAAlM0EQopAAABAAAABmYyAAACUzURDikAAAEAAAAGZzIAAAJTNRESKQAAAQAAAAZoMgAAAlM1ERYpAAABAAAABmkyAAACUzURGikAAAEAAAAGajIAAAJTNREeKQAAAQAAAAZrMgAAAlM1ESIpAAABAAAABmwyAAACUzURJikAAAEAAAAGbTIAAAJTNREqKQAAAQAAAAZuMgAAAlM1ES4pAAABAAAABm8yAAACUzURMikAAAEAAAAGcDIAAAJTNRE2KQAAAQAAAAZxMgAAAlM1ETopAAABAAAABnIyAAACUzQRPikAAAEAAAAGczIAAAJTNRFCKQAAAQAAAAZ0MgAAAlM1EUYpAAABAAAABnUyAAACUzURSikAAAEAAAAGdjIAAAJTNRFOKQAAAQAAAAZ3MgAAAlM1EVIpAAABAAAABngyAAACUzURVikAAAEAAAAGeTIAAAJTNRFaKQAAAQAAAAZ6MgAAAlM1EV4pAAABAAAABnsyAAACUzURYikAAAEAAAAGfDIAAAJTNRFmKQAAAQAAAAZ9MgAAAlM1EWopAAABAAAABn4yAAACUzURbikAAAEAAAAGfzIAAAJTNBFyKQAAAQAAAAaAMgAAAlM1EXYpAAABAAAABoEyAAACUzUReikAAAEAAAAGgjIAAAJTNRF+KQAAAQAAAAaDMgAAAlM1EYIpAAABAAAABoQyAAACUzURhikAAAEAAAAGhTIAAAJTNRGKKQAAAQAAAAaGMgAAAlM1EY4pAAABAAAABocyAAACUzURkikAAAEAAAAGiDIAAAJTNRGWKQAAAQAAAAaJMgAAAlM1EZopAAABAAAABooyAAACUzURnikAAAEAAAAGizIAAAJTNRGiKQAAAQAAAAaMMgAAAlM0EaYpAAABAAAABo0yAAACUzURqikAAAEAAAAGjjIAAAJTNRGuKQAAAQAAAAaPMgAAAlM1EbIpAAABAAAABpAyAAACUzURtikAAAEAAAAGkTIAAAJTNRG6KQAAAQAAAAaSMgAAAlM1Eb4pAAABAAAABpMyAAACUzURwikAAAEAAAAGlDIAAAJTNRHGKQAAAQAAAAaVMgAAAlM1EcopAAABAAAABpYyAAACUzURzikAAAEAAAAGlzIAAAJTNRHSKQAAAQAAAAaYMgAAAlM1EdYpAAABAAAABpkyAAACUzQR2ikAAAEAAAAGmjIAAAJTNRHeKQAAAQAAAAabMgAAAlM1EeIpAAABAAAABpwyAAACUzUR5ikAAAEAAAAGnTIAAAJTNRHqKQAAAQAAAAaeMgAAAlM1Ee4pAAABAAAABp8yAAACUzUR8ikAAAEAAAAGoDIAAAJTNRH2KQAAAQAAAAahMgAAAlM1EfopAAABAAAABqIyAAACUzUR/ikAAAEAAAAGozIAAAJTNRECKgAAAQAAAAakMgAAAlM1EQYqAAABAAAABqUyAAACUzURCioAAAEAAAAGpjIAAAJTNBEOKgAAAQAAAAanMgAAAlM1ERIqAAABAAAABqgyAAACUzURFioAAAEAAAAGqTIAAAJTNREaKgAAAQAAAAaqMgAAAlM1ER4qAAABAAAABqsyAAACUzURIioAAAEAAAAGrDIAAAJTNREmKgAAAQAAAAatMgAAAlM1ESoqAAABAAAABq4yAAACUzURLioAAAEAAAAGrzIAAAJTNREyKgAAAQAAAAawMgAAAlM1ETYqAAABAAAABrEyAAACUzUROioAAAEAAAAGsjIAAAJTNRE+KgAAAQAAAAazMgAAAlM0EUIqAAABAAAABrQyAAACUzURRioAAAEAAAAGtTIAAAJTNRFKKgAAAQAAAAa2MgAAAlM1EU4qAAABAAAABrcyAAACUzURUioAAAEAAAAGuDIAAAJTNRFWKgAAAQAAAAa5MgAAAlM1EVoqAAABAAAABroyAAACUzURXioAAAEAAAAGuzIAAAJTNRFiKgAAAQAAAAa8MgAAAlM1EWYqAAABAAAABr0yAAACUzURaioAAAEAAAAGvjIAAAJTNRFuKgAAAQAAAAa/MgAAAlM1EXIqAAABAAAABsAyAAACUzQRdioAAAEAAAAGwTIAAAJTNRF6KgAAAQAAAAbCMgAAAlM1EX4qAAABAAAABsMyAAACUzURgioAAAEAAAAGxDIAAAJTNRGGKgAAAQAAAAbFMgAAAlM1EYoqAAABAAAABsYyAAACUzURjioAAAEAAAAGxzIAAAJTNRGSKgAAAQAAAAbIMgAAAlM1EZYqAAABAAAABskyAAACUzURmioAAAEAAAAGyjIAAAJTNRGeKgAAAQAAAAbLMgAAAlM1EaIqAAABAAAABswyAAACUzURpioAAAEAAAAGzTIAAAJTNBGqKgAAAQAAAAbOMgAAAlM1Ea4qAAABAAAABs8yAAACUzURsioAAAEAAAAG0DIAAAJTNRG2KgAAAQAAAAbRMgAAAlM1EboqAAABAAAABtIyAAACUzURvioAAAEAAAAG0zIAAAJTNRHCKgAAAQAAAAbUMgAAAlM1EcYqAAABAAAABtUyAAACUzURyioAAAEAAAAG1jIAAAJTNRHOKgAAAQAAAAbXMgAAAlM1EdIqAAABAAAABtgyAAACUzUR1ioAAAEAAAAG2TIAAAJTNRHaKgAAAQAAAAbaMgAAAlM0Ed4qAAABAAAABtsyAAACUzUR4ioAAAEAAAAG3DIAAAJTNRHmKgAAAQAAAAbdMgAAAlM1EeoqAAABAAAABt4yAAACUzUR7ioAAAEAAAAG3zIAAAJTNRHyKgAAAQAAAAbgMgAAAlM1EfYqAAABAAAABuEyAAACUzUR+ioAAAEAAAAG4jIAAAJTNRH+KgAAAQAAAAbjMgAAAlM1EQIrAAABAAAABuQyAAACUzURBisAAAEAAAAG5TIAAAJTNREKKwAAAQAAAAbmMgAAAlM1EQ4rAAABAAAABucyAAACUzQREisAAAEAAAAG6DIAAAJTNREWKwAAAQAAAAbpMgAAAlM1ERorAAABAAAABuoyAAACUzURHisAAAEAAAAG6zIAAAJTNREiKwAAAQAAAAbsMgAAAlM1ESYrAAABAAAABu0yAAACUzURKisAAAEAAAAG7jIAAAJTNREuKwAAAQAAAAbvMgAAAlM1ETIrAAABAAAABvAyAAACUzURNisAAAEAAAAG8TIAAAJTNRE6KwAAAQAAAAbyMgAAAlM1ET4rAAABAAAABvMyAAACUzURQisAAAEAAAAG9DIAAAJTNBFGKwAAAQAAAAb1MgAAAlM1EUorAAABAAAABvYyAAACUzURTisAAAEAAAAG9zIAAAJTNRFSKwAAAQAAAAb4MgAAAlM1EVYrAAABAAAABvkyAAACUzURWisAAAEAAAAG+jIAAAJTNRFeKwAAAQAAAAb7MgAAAlM1EWIrAAABAAAABvwyAAACUzURZisAAAEAAAAG/TIAAAJTNRFqKwAAAQAAAAb+MgAAAlM1EW4rAAABAAAABv8yAAACUzURcisAAAEAAAAGADMAAAJTNRF2KwAAAQAAAAYBMwAAAlM0EXorAAABAAAABgIzAAACUzURfisAAAEAAAAGAzMAAAJTNRGCKwAAAQAAAAYEMwAAAlM1EYYrAAABAAAABgUzAAACUzURiisAAAEAAAAGBjMAAAJTNRGOKwAAAQAAAAYHMwAAAlM1EZIrAAABAAAABggzAAACUzURlisAAAEAAAAGCTMAAAJTNRGaKwAAAQAAAAYKMwAAAlM1EZ4rAAABAAAABgszAAACUzURoisAAAEAAAAGDDMAAAJTNRGmKwAAAQAAAAYNMwAAAlM1EaorAAABAAAABg4zAAACUzQRrisAAAEAAAAGDzMAAAJTNRGyKwAAAQAAAAYQMwAAAlM1EbYrAAABAAAABhEzAAACUzURuisAAAEAAAAGEjMAAAJTNRG+KwAAAQAAAAYTMwAAAlM1EcIrAAABAAAABhQzAAACUzURxisAAAEAAAAGFTMAAAJTNRHKKwAAAQAAAAYWMwAAAlM1Ec4rAAABAAAABhczAAACUzUR0isAAAEAAAAGGDMAAAJTNRHWKwAAAQAAAAYZMwAAAlM1EdorAAABAAAABhozAAACUzQR3isAAAEAAAAGGzMAAAJTNRHiKwAAAQAAAAYcMwAAAlM1EeYrAAABAAAABh0zAAACUzUR6isAAAEAAAAGHjMAAAJTNRHuKwAAAQAAAAYfMwAAAlM1EfIrAAABAAAABiAzAAACUzUR9isAAAEAAAAGITMAAAJTNRH6KwAAAQAAAAYiMwAAAlM1Ef4rAAABAAAABiMzAAACUzURAiwAAAEAAAAGJDMAAAJTNREGLAAAAQAAAAYlMwAAAlM1EQosAAABAAAABiYzAAACUzQRDiwAAAEAAAAGJzMAAAJTNRESLAAAAQAAAAYoMwAAAlM1ERYsAAABAAAABikzAAACUzURGiwAAAEAAAAGKjMAAAJTNREeLAAAAQAAAAYrMwAAAlM1ESIsAAABAAAABiwzAAACUzURJiwAAAEAAAAGLTMAAAJTNREqLAAAAQAAAAYuMwAAAlM1ES4sAAABAAAABi8zAAACUzURMiwAAAEAAAAGMDMAAAJTNRE2LAAAAQAAAAYxMwAAAlM1ETosAAABAAAABjIzAAACUzQRPiwAAAEAAAAGMzMAAAJTNRFCLAAAAQAAAAY0MwAAAlM1EUYsAAABAAAABjUzAAACUzURSiwAAAEAAAAGNjMAAAJTNRFOLAAAAQAAAAY3MwAAAlM1EVIsAAABAAAABjgzAAACUzURViwAAAEAAAAGOTMAAAJTNRFaLAAAAQAAAAY6MwAAAlM1EV4sAAABAAAABjszAAACUzURYiwAAAEAAAAGPDMAAAJTNRFmLAAAAQAAAAY9MwAAAlM1EWosAAABAAAABj4zAAACUzQRbiwAAAEAAAAGPzMAAAJTNRFyLAAAAQAAAAZAMwAAAlM1EXYsAAABAAAABkEzAAACUzUReiwAAAEAAAAGQjMAAAJTNRF+LAAAAQAAAAZDMwAAAlM1EYIsAAABAAAABkQzAAACUzURhiwAAAEAAAAGRTMAAAJTNRGKLAAAAQAAAAZGMwAAAlM1EY4sAAABAAAABkczAAACUzURkiwAAAEAAAAGSDMAAAJTNRGWLAAAAQAAAAZJMwAAAlM1EZosAAABAAAABkozAAACUzQRniwAAAEAAAAGSzMAAAJTNRGiLAAAAQAAAAZMMwAAAlM1EaYsAAABAAAABk0zAAACUzURqiwAAAEAAAAGTjMAAAJTNRGuLAAAAQAAAAZPMwAAAlM1EbIsAAABAAAABlAzAAACUzURtiwAAAEAAAAGUTMAAAJTNRG6LAAAAQAAAAZSMwAAAlM1Eb4sAAABAAAABlMzAAACUzURwiwAAAEAAAAGVDMAAAJTNRHGLAAAAQAAAAZVMwAAAlM1EcosAAABAAAABlYzAAACUzQRziwAAAEAAAAGVzMAAAJTNRHSLAAAAQAAAAZYMwAAAlM1EdYsAAABAAAABlkzAAACUzUR2iwAAAEAAAAGWjMAAAJTNRHeLAAAAQAAAAZbMwAAAlM1EeIsAAABAAAABlwzAAACUzUR5iwAAAEAAAAGXTMAAAJTNRHqLAAAAQAAAAZeMwAAAlM1Ee4sAAABAAAABl8zAAACUzUR8iwAAAEAAAAGYDMAAAJTNRH2LAAAAQAAAAZhMwAAAlM1EfosAAABAAAABmIzAAACUzQR/iwAAAEAAAAGYzMAAAJTNRECLQAAAQAAAAZkMwAAAlM1EQYtAAABAAAABmUzAAACUzURCi0AAAEAAAAGZjMAAAJTNREOLQAAAQAAAAZnMwAAAlM1ERItAAABAAAABmgzAAACUzURFi0AAAEAAAAGaTMAAAJTNREaLQAAAQAAAAZqMwAAAlM1ER4tAAABAAAABmszAAACUzURIi0AAAEAAAAGbDMAAAJTNREmLQAAAQAAAAZtMwAAAlM1ESotAAABAAAABm4zAAACUzQRLi0AAAEAAAAGbzMAAAJTNREyLQAAAQAAAAZwMwAAAlM1ETYtAAABAAAABnEzAAACUzUROi0AAAEAAAAGcjMAAAJTNRE+LQAAAQAAAAZzMwAAAlM1EUItAAABAAAABnQzAAACUzURRi0AAAEAAAAGdTMAAAJTNRFKLQAAAQAAAAZ2MwAAAlM1EU4tAAABAAAABnczAAACUzURUi0AAAEAAAAGeDMAAAJTNRFWLQAAAQAAAAZ5MwAAAlM1EVotAAABAAAABnozAAACUzQRXi0AAAEAAAAGezMAAAJTNRFiLQAAAQAAAAZ8MwAAAlM1EWYtAAABAAAABn0zAAACUzURai0AAAEAAAAGfjMAAAJTNRFuLQAAAQAAAAZ/MwAAAlM1EXItAAABAAAABoAzAAACUzURdi0AAAEAAAAGgTMAAAJTNRF6LQAAAQAAAAaCMwAAAlM1EX4tAAABAAAABoMzAAACUzURgi0AAAEAAAAGhDMAAAJTNRGGLQAAAQAAAAaFMwAAAlM1EYotAAABAAAABoYzAAACUzQRji0AAAEAAAAGhzMAAAJTNRGSLQAAAQAAAAaIMwAAAlM1EZYtAAABAAAABokzAAACUzURmi0AAAEAAAAGijMAAAJTNRGeLQAAAQAAAAaLMwAAAlM1EaItAAABAAAABowzAAACUzURpi0AAAEAAAAGjTMAAAJTNRGqLQAAAQAAAAaOMwAAAlM1Ea4tAAABAAAABo8zAAACUzURsi0AAAEAAAAGkDMAAAJTNRG2LQAAAQAAAAaRMwAAAlM1EbotAAABAAAABpIzAAACUzQRvi0AAAEAAAAGkzMAAAJTNRHCLQAAAQAAAAaUMwAAAlM1EcYtAAABAAAABpUzAAACUzURyi0AAAEAAAAGljMAAAJTNRHOLQAAAQAAAAaXMwAAAlM1EdItAAABAAAABpgzAAACUzUR1i0AAAEAAAAGmTMAAAJTNRHaLQAAAQAAAAaaMwAAAlM1Ed4tAAABAAAABpszAAACUzUR4i0AAAEAAAAGnDMAAAJTNRHmLQAAAQAAAAadMwAAAlM1EeotAAABAAAABp4zAAACUzQR7i0AAAEAAAAGnzMAAAJTNRHyLQAAAQAAAAagMwAAAlM1EfYtAAABAAAABqEzAAACUzUR+i0AAAEAAAAGojMAAAJTNRH+LQAAAQAAAAajMwAAAlM1EQIuAAABAAAABqQzAAACUzURBi4AAAEAAAAGpTMAAAJTNREKLgAAAQAAAAamMwAAAlM1EQ4uAAABAAAABqczAAACUzUREi4AAAEAAAAGqDMAAAJTNREWLgAAAQAAAAapMwAAAlM1ERouAAABAAAABqozAAACUzQRHi4AAAEAAAAGqzMAAAJTNREiLgAAAQAAAAasMwAAAlM1ESYuAAABAAAABq0zAAACUzURKi4AAAEAAAAGrjMAAAJTNREuLgAAAQAAAAavMwAAAlM1ETIuAAABAAAABrAzAAACUzURNi4AAAEAAAAGsTMAAAJTNRE6LgAAAQAAAAayMwAAAlM1ET4uAAABAAAABrMzAAACUzURQi4AAAEAAAAGtDMAAAJTNRFGLgAAAQAAAAa1MwAAAlM1EUouAAABAAAABrYzAAACUzQRTi4AAAEAAAAGtzMAAAJTNRFSLgAAAQAAAAa4MwAAAlM1EVYuAAABAAAABrkzAAACUzURWi4AAAEAAAAGujMAAAJTNRFeLgAAAQAAAAa7MwAAAlM1EWIuAAABAAAABrwzAAACUzURZi4AAAEAAAAGvTMAAAJTNRFqLgAAAQAAAAa+MwAAAlM1EW4uAAABAAAABr8zAAACUzURci4AAAEAAAAGwDMAAAJTNRF2LgAAAQAAAAbBMwAAAlM1EXouAAABAAAABsIzAAACUzQRfi4AAAEAAAAGwzMAAAJTNRGCLgAAAQAAAAbEMwAAAlM1EYYuAAABAAAABsUzAAACUzURii4AAAEAAAAGxjMAAAJTNRGOLgAAAQAAAAbHMwAAAlM1EZIuAAABAAAABsgzAAACUzURli4AAAEAAAAGyTMAAAJTNRGaLgAAAQAAAAbKMwAAAlM1EZ4uAAABAAAABsszAAACUzURoi4AAAEAAAAGzDMAAAJTNRGmLgAAAQAAAAbNMwAAAlM1EaouAAABAAAABs4zAAACUzQRri4AAAEAAAAGzzMAAAJTNRGyLgAAAQAAAAbQMwAAAlM1EbYuAAABAAAABtEzAAACUzURui4AAAEAAAAG0jMAAAJTNRG+LgAAAQAAAAbTMwAAAlM1EcIuAAABAAAABtQzAAACUzURxi4AAAEAAAAG1TMAAAJTNRHKLgAAAQAAAAbWMwAAAlM1Ec4uAAABAAAABtczAAACUzUR0i4AAAEAAAAG2DMAAAJTNRHWLgAAAQAAAAbZMwAAAlM1EdouAAABAAAABtozAAADUzU2Ed4uAAABAAAABtszAAADUzU3EeIuAAABAAAABtwzAAADUzU4AeYuAABSDgAACd0zAAAJCQAAAAkJAAAAAAAAAAAAAAAAAAnnLgAAAAkJAAAAEecuAAABAAAABuEzAAADUzY2AeguAAAWAAAACbwKAAAAAAAAAAAAAAHpLgAAUg4AAAnjMwAACQkAAAAJCQAAAAAAAAAAAAAAAAAJ6i4AAAAJCQAAABHqLgAAAQAAAAbnMwAAA1M2NwHrLgAAFgAAAAm8CgAAAAAAAAAAAAAB7C4AAFIOAAAJ6TMAAAkJAAAACQkAAAAAAAAAAAAAAAAACe0uAAAACQkAAAAR7S4AAAEAAAAG7TMAAANTNjgB7i4AABYAAAAJvAoAAAAAAAAAAAAAEe8uAAABAAAABu8zAAADUzU2EfMuAAABAAAABvAzAAADUzU3EfcuAAABAAAABvEzAAADUzU4AfsuAABSDgAACfIzAAAJCQAAAAkJAAAAAAAAAAAAAAAAAAn8LgAAAAkJAAAAEfwuAAABAAAABvYzAAADUzY2Af0uAAAWAAAACbwKAAAAAAAAAAAAAAH+LgAAUg4AAAn4MwAACQkAAAAJCQAAAAAAAAAAAAAAAAAJ/y4AAAAJCQAAABH/LgAAAQAAAAb8MwAAA1M2NwEALwAAFgAAAAm8CgAAAAAAAAAAAAABAS8AAFIOAAAJ/jMAAAkJAAAACQkAAAAAAAAAAAAAAAAACQIvAAAACQkAAAARAi8AAAEAAAAGAjQAAANTNjgBAy8AABYAAAAJvAoAAAAAAAAAAAAAEQQvAAABAAAABgQ0AAADUzU2EQgvAAABAAAABgU0AAADUzU3EQwvAAABAAAABgY0AAADUzU4ARAvAABSDgAACQc0AAAJCQAAAAkJAAAAAAAAAAAAAAAAAAkRLwAAAAkJAAAAEREvAAABAAAABgs0AAADUzY2ARIvAAAWAAAACbwKAAAAAAAAAAAAAAETLwAAUg4AAAkNNAAACQkAAAAJCQAAAAAAAAAAAAAAAAAJFC8AAAAJCQAAABEULwAAAQAAAAYRNAAAA1M2NwEVLwAAFgAAAAm8CgAAAAAAAAAAAAABFi8AAFIOAAAJEzQAAAkJAAAACQkAAAAAAAAAAAAAAAAACRcvAAAACQkAAAARFy8AAAEAAAAGFzQAAANTNjgBGC8AABYAAAAJvAoAAAAAAAAAAAAAERkvAAABAAAABhk0AAADUzU2ER0vAAABAAAABho0AAADUzU3ESEvAAABAAAABhs0AAADUzU4ASUvAABSDgAACRw0AAAJCQAAAAkJAAAAAAAAAAAAAAAAAAkmLwAAAAkJAAAAESYvAAABAAAABiA0AAADUzY2AScvAAAWAAAACbwKAAAAAAAAAAAAAAEoLwAAUg4AAAkiNAAACQkAAAAJCQAAAAAAAAAAAAAAAAAJKS8AAAAJCQAAABEpLwAAAQAAAAYmNAAAA1M2NwEqLwAAFgAAAAm8CgAAAAAAAAAAAAABKy8AAFIOAAAJKDQAAAkJAAAACQkAAAAAAAAAAAAAAAAACSwvAAAACQkAAAARLC8AAAEAAAAGLDQAAANTNjgBLS8AABYAAAAJvAoAAAAAAAAAAAAAES4vAAABAAAABi40AAADUzU2ETIvAAABAAAABi80AAADUzU3ETYvAAABAAAABjA0AAADUzU4ATovAABSDgAACTE0AAAJCQAAAAkJAAAAAAAAAAAAAAAAAAk7LwAAAAkJAAAAETsvAAABAAAABjU0AAADUzY2ATwvAAAWAAAACbwKAAAAAAAAAAAAAAE9LwAAUg4AAAk3NAAACQkAAAAJCQAAAAAAAAAAAAAAAAAJPi8AAAAJCQAAABE+LwAAAQAAAAY7NAAAA1M2NwE/LwAAFgAAAAm8CgAAAAAAAAAAAAABQC8AAFIOAAAJPTQAAAkJAAAACQkAAAAAAAAAAAAAAAAACUEvAAAACQkAAAARQS8AAAEAAAAGQTQAAANTNjgBQi8AABYAAAAJvAoAAAAAAAAAAAAAEUMvAAABAAAABkM0AAADUzU2EUcvAAABAAAABkQ0AAADUzU3EUsvAAABAAAABkU0AAADUzU4AU8vAABSDgAACUY0AAAJCQAAAAkJAAAAAAAAAAAAAAAAAAlQLwAAAAkJAAAAEVAvAAABAAAABko0AAADUzY2AVEvAAAWAAAACbwKAAAAAAAAAAAAAAFSLwAAUg4AAAlMNAAACQkAAAAJCQAAAAAAAAAAAAAAAAAJUy8AAAAJCQAAABFTLwAAAQAAAAZQNAAAA1M2NwFULwAAFgAAAAm8CgAAAAAAAAAAAAABVS8AAFIOAAAJUjQAAAkJAAAACQkAAAAAAAAAAAAAAAAACVYvAAAACQkAAAARVi8AAAEAAAAGVjQAAANTNjgBVy8AABYAAAAJvAoAAAAAAAAAAAAAEVgvAAABAAAABlg0AAADUzk1EVwvAAABAAAABlk0AAADUzk3AWAvAABSDgAACVo0AAAJCQAAAAkJAAAAAAAAAAAAAAAAAAlhLwAAAAkJAAAAEWEvAAABAAAABl40AAAEUzEyNwFiLwAAFgAAAAm8CgAAAAAAAAAAAAARYy8AAAEAAAAGYDQAAARTMTAwAWcvAABSDgAACWE0AAAJCQAAAAkJAAAAAAAAAAAAAAAAAAloLwAAAAkJAAAAEWgvAAABAAAABmU0AAAEUzEyOAFpLwAAFgAAAAm8CgAAAAAAAAAAAAABai8AAFIOAAAJZzQAAAkJAAAACQkAAAAAAAAAAAAAAAAACWsvAAAACQkAAAARay8AAAEAAAAGazQAAARTMTI5AWwvAAAWAAAACbwKAAAAAAAAAAAAAAFtLwAAUg4AAAltNAAACQkAAAAJCQAAAAAAAAAAAAAAAAAJbi8AAAAJCQAAABFuLwAAAQAAAAZxNAAABFMxMzABby8AABYAAAAJvAoAAAAAAAAAAAAAAXAvAABSDgAACXM0AAAJCQAAAAkJAAAAAAAAAAAAAAAAAAlxLwAAAAkJAAAAEXEvAAABAAAABnc0AAAEUzEzMQFyLwAAFgAAAAm8CgAAAAAAAAAAAAABcy8AAFIOAAAJeTQAAAkJAAAACQkAAAAAAAAAAAAAAAAACXQvAAAACQkAAAARdC8AAAEAAAAGfTQAAARTMTMyAXUvAAAWAAAACbwKAAAAAAAAAAAAAAF2LwAAUg4AAAl/NAAACQkAAAAJCQAAAAAAAAAAAAAAAAAJdy8AAAAJCQAAABF3LwAAAQAAAAaDNAAABFMxMzMBeC8AABYAAAAJvAoAAAAAAAAAAAAAAXkvAABSDgAACYU0AAAJCQAAAAkJAAAAAAAAAAAAAAAAAAl6LwAAAAkJAAAAEXovAAABAAAABok0AAAEUzEzNAF7LwAAFgAAAAm8CgAAAAAAAAAAAAARfC8AAAEAAAAGizQAAARTMTEwAYAvAABSDgAACYw0AAAJCQAAAAkJAAAAAAAAAAAAAAAAAAmBLwAAAAkJAAAAEYEvAAABAAAABpA0AAAEUzEzNQGCLwAAFgAAAAm8CgAAAAAAAAAAAAARgy8AAAEAAAAGkjQAAARTMTEyAYcvAABSDgAACZM0AAAJCQAAAAkJAAAAAAAAAAAAAAAAAAmILwAAAAkJAAAAEYgvAAABAAAABpc0AAAEUzEzNgGJLwAAFgAAAAm8CgAAAAAAAAAAAAABii8AAFIOAAAJmTQAAAkJAAAACQkAAAAAAAAAAAAAAAAACYsvAAAACQkAAAARiy8AAAEAAAAGnTQAAARTMTM3AYwvAAAWAAAACbwKAAAAAAAAAAAAAAGNLwAAUg4AAAmfNAAACQkAAAAJCQAAAAAAAAAAAAAAAAAJji8AAAAJCQAAABGOLwAAAQAAAAajNAAABFMxMzgBjy8AABYAAAAJvAoAAAAAAAAAAAAAAZAvAABSDgAACaU0AAAJCQAAAAkJAAAAAAAAAAAAAAAAAAmRLwAAAAkJAAAAEZEvAAABAAAABqk0AAAEUzEzOQGSLwAAFgAAAAm8CgAAAAAAAAAAAAABky8AAFIOAAAJqzQAAAkJAAAACQkAAAAAAAAAAAAAAAAACZQvAAAACQkAAAARlC8AAAEAAAAGrzQAAARTMTQwAZUvAAAWAAAACbwKAAAAAAAAAAAAAAGWLwAAUg4AAAmxNAAACQkAAAAJCQAAAAAAAAAAAAAAAAAJly8AAAAJCQAAABGXLwAAAQAAAAa1NAAABFMxNDEBmC8AABYAAAAJvAoAAAAAAAAAAAAAAZkvAABSDgAACbc0AAAJCQAAAAkJAAAAAAAAAAAAAAAAAAmaLwAAAAkJAAAAEZovAAABAAAABrs0AAAEUzE0MgGbLwAAFgAAAAm8CgAAAAAAAAAAAAARnC8AAAEAAAAGvTQAAARTNzk2AaAvAABSDgAACb40AAAJCQAAAAkJAAAAAAAAAAAAAAAAAAmhLwAAAAkJAAAAEaEvAAABAAAABsI0AAAEUzgyNwGiLwAAFgAAAAm8CgAAAAAAAAAAAAARoy8AAAEAAAAGxDQAAARTODAwAacvAABSDgAACcU0AAAJCQAAAAkJAAAAAAAAAAAAAAAAAAmoLwAAAAkJAAAAEagvAAABAAAABsk0AAAEUzgyOAGpLwAAFgAAAAm8CgAAAAAAAAAAAAABqi8AAFIOAAAJyzQAAAkJAAAACQkAAAAAAAAAAAAAAAAACasvAAAACQkAAAARqy8AAAEAAAAGzzQAAARTODI5AawvAAAWAAAACbwKAAAAAAAAAAAAAAGtLwAAUg4AAAnRNAAACQkAAAAJCQAAAAAAAAAAAAAAAAAJri8AAAAJCQAAABGuLwAAAQAAAAbVNAAABFM4MzABry8AABYAAAAJvAoAAAAAAAAAAAAAAbAvAABSDgAACdc0AAAJCQAAAAkJAAAAAAAAAAAAAAAAAAmxLwAAAAkJAAAAEbEvAAABAAAABts0AAAEUzgzMQGyLwAAFgAAAAm8CgAAAAAAAAAAAAABsy8AAFIOAAAJ3TQAAAkJAAAACQkAAAAAAAAAAAAAAAAACbQvAAAACQkAAAARtC8AAAEAAAAG4TQAAARTODMyAbUvAAAWAAAACbwKAAAAAAAAAAAAAAG2LwAAUg4AAAnjNAAACQkAAAAJCQAAAAAAAAAAAAAAAAAJty8AAAAJCQAAABG3LwAAAQAAAAbnNAAABFM4MzMBuC8AABYAAAAJvAoAAAAAAAAAAAAAAbkvAABSDgAACek0AAAJCQAAAAkJAAAAAAAAAAAAAAAAAAm6LwAAAAkJAAAAEbovAAABAAAABu00AAAEUzgzNAG7LwAAFgAAAAm8CgAAAAAAAAAAAAARvC8AAAEAAAAG7zQAAARTODEwAcAvAABSDgAACfA0AAAJCQAAAAkJAAAAAAAAAAAAAAAAAAnBLwAAAAkJAAAAEcEvAAABAAAABvQ0AAAEUzgzNQHCLwAAFgAAAAm8CgAAAAAAAAAAAAARwy8AAAEAAAAG9jQAAARTODEyAccvAABSDgAACfc0AAAJCQAAAAkJAAAAAAAAAAAAAAAAAAnILwAAAAkJAAAAEcgvAAABAAAABvs0AAAEUzgzNgHJLwAAFgAAAAm8CgAAAAAAAAAAAAAByi8AAFIOAAAJ/TQAAAkJAAAACQkAAAAAAAAAAAAAAAAACcsvAAAACQkAAAARyy8AAAEAAAAGATUAAARTODM3AcwvAAAWAAAACbwKAAAAAAAAAAAAAAHNLwAAUg4AAAkDNQAACQkAAAAJCQAAAAAAAAAAAAAAAAAJzi8AAAAJCQAAABHOLwAAAQAAAAYHNQAABFM4MzgBzy8AABYAAAAJvAoAAAAAAAAAAAAAAdAvAABSDgAACQk1AAAJCQAAAAkJAAAAAAAAAAAAAAAAAAnRLwAAAAkJAAAAEdEvAAABAAAABg01AAAEUzgzOQHSLwAAFgAAAAm8CgAAAAAAAAAAAAAB0y8AAFIOAAAJDzUAAAkJAAAACQkAAAAAAAAAAAAAAAAACdQvAAAACQkAAAAR1C8AAAEAAAAGEzUAAARTODQwAdUvAAAWAAAACbwKAAAAAAAAAAAAAAHWLwAAUg4AAAkVNQAACQkAAAAJCQAAAAAAAAAAAAAAAAAJ1y8AAAAJCQAAABHXLwAAAQAAAAYZNQAABFM4NDEB2C8AABYAAAAJvAoAAAAAAAAAAAAAAdkvAABSDgAACRs1AAAJCQAAAAkJAAAAAAAAAAAAAAAAAAnaLwAAAAkJAAAAEdovAAABAAAABh81AAAEUzg0MgHbLwAAFgAAAAm8CgAAAAAAAAAAAAAR3C8AAAEAAAAGITUAAAVTMTE4MQHgLwAAUg4AAAkiNQAACQkAAAAJCQAAAAAAAAAAAAAAAAAJ4S8AAAAJCQAAABHhLwAAAQAAAAYmNQAABVMxMjEyAeIvAAAWAAAACbwKAAAAAAAAAAAAABHjLwAAAQAAAAYoNQAABVMxMTg1AecvAABSDgAACSk1AAAJCQAAAAkJAAAAAAAAAAAAAAAAAAnoLwAAAAkJAAAAEegvAAABAAAABi01AAAFUzEyMTMB6S8AABYAAAAJvAoAAAAAAAAAAAAAAeovAABSDgAACS81AAAJCQAAAAkJAAAAAAAAAAAAAAAAAAnrLwAAAAkJAAAAEesvAAABAAAABjM1AAAFUzEyMTQB7C8AABYAAAAJvAoAAAAAAAAAAAAAAe0vAABSDgAACTU1AAAJCQAAAAkJAAAAAAAAAAAAAAAAAAnuLwAAAAkJAAAAEe4vAAABAAAABjk1AAAFUzEyMTUB7y8AABYAAAAJvAoAAAAAAAAAAAAAAfAvAABSDgAACTs1AAAJCQAAAAkJAAAAAAAAAAAAAAAAAAnxLwAAAAkJAAAAEfEvAAABAAAABj81AAAFUzEyMTYB8i8AABYAAAAJvAoAAAAAAAAAAAAAAfMvAABSDgAACUE1AAAJCQAAAAkJAAAAAAAAAAAAAAAAAAn0LwAAAAkJAAAAEfQvAAABAAAABkU1AAAFUzEyMTcB9S8AABYAAAAJvAoAAAAAAAAAAAAAAfYvAABSDgAACUc1AAAJCQAAAAkJAAAAAAAAAAAAAAAAAAn3LwAAAAkJAAAAEfcvAAABAAAABks1AAAFUzEyMTgB+C8AABYAAAAJvAoAAAAAAAAAAAAAAfkvAABSDgAACU01AAAJCQAAAAkJAAAAAAAAAAAAAAAAAAn6LwAAAAkJAAAAEfovAAABAAAABlE1AAAFUzEyMTkB+y8AABYAAAAJvAoAAAAAAAAAAAAAEfwvAAABAAAABlM1AAAFUzExOTUBADAAAFIOAAAJVDUAAAkJAAAACQkAAAAAAAAAAAAAAAAACQEwAAAACQkAAAARATAAAAEAAAAGWDUAAAVTMTIyMAECMAAAFgAAAAm8CgAAAAAAAAAAAAARAzAAAAEAAAAGWjUAAAVTMTE5NwEHMAAAUg4AAAlbNQAACQkAAAAJCQAAAAAAAAAAAAAAAAAJCDAAAAAJCQAAABEIMAAAAQAAAAZfNQAABVMxMjIxAQkwAAAWAAAACbwKAAAAAAAAAAAAAAEKMAAAUg4AAAlhNQAACQkAAAAJCQAAAAAAAAAAAAAAAAAJCzAAAAAJCQAAABELMAAAAQAAAAZlNQAABVMxMjIyAQwwAAAWAAAACbwKAAAAAAAAAAAAAAENMAAAUg4AAAlnNQAACQkAAAAJCQAAAAAAAAAAAAAAAAAJDjAAAAAJCQAAABEOMAAAAQAAAAZrNQAABVMxMjIzAQ8wAAAWAAAACbwKAAAAAAAAAAAAAAEQMAAAUg4AAAltNQAACQkAAAAJCQAAAAAAAAAAAAAAAAAJETAAAAAJCQAAABERMAAAAQAAAAZxNQAABVMxMjI0ARIwAAAWAAAACbwKAAAAAAAAAAAAAAETMAAAUg4AAAlzNQAACQkAAAAJCQAAAAAAAAAAAAAAAAAJFDAAAAAJCQAAABEUMAAAAQAAAAZ3NQAABVMxMjI1ARUwAAAWAAAACbwKAAAAAAAAAAAAAAEWMAAAUg4AAAl5NQAACQkAAAAJCQAAAAAAAAAAAAAAAAAJFzAAAAAJCQAAABEXMAAAAQAAAAZ9NQAABVMxMjI2ARgwAAAWAAAACbwKAAAAAAAAAAAAAAEZMAAAUg4AAAl/NQAACQkAAAAJCQAAAAAAAAAAAAAAAAAJGjAAAAAJCQAAABEaMAAAAQAAAAaDNQAABVMxMjI3ARswAAAWAAAACbwKAAAAAAAAAAAAABEcMAAAAQAAAAaFNQAABVMxMzk4ESAwAAABAAAABoY1AAAFUzE0MDARJDAAAAEAAAAGhzUAAAVTMTQwMBEoMAAAAQAAAAaINQAABVMxNDAwESwwAAABAAAABok1AAAFUzE0MDARMDAAAAEAAAAGijUAAAVTMTQwMBE0MAAAAQAAAAaLNQAABVMxNDAwETgwAAABAAAABow1AAAFUzE0MDARPDAAAAEAAAAGjTUAAAVTMTQwMBFAMAAAAQAAAAaONQAABVMxNDAwEUQwAAABAAAABo81AAAFUzE0MDARSDAAAAEAAAAGkDUAAAVTMTQwMBFMMAAAAQAAAAaRNQAABVMxNDAwEVAwAAABAAAABpI1AAAFUzE0MjgRVDAAAAEAAAAGkzUAAAVTMTQzMBFYMAAAAQAAAAaUNQAABVMxNDMwEVwwAAABAAAABpU1AAAFUzE0MzARYDAAAAEAAAAGljUAAAVTMTQzMBFkMAAAAQAAAAaXNQAABVMxNDMwEWgwAAABAAAABpg1AAAFUzE0MzARbDAAAAEAAAAGmTUAAAVTMTQzMBFwMAAAAQAAAAaaNQAABVMxNDMwEXQwAAABAAAABps1AAAFUzE0MzAReDAAAAEAAAAGnDUAAAVTMTQzMBF8MAAAAQAAAAadNQAABVMxNDMwEYAwAAABAAAABp41AAAFUzE0MzARhDAAAAEAAAAGnzUAAAVTMTQ1OBGIMAAAAQAAAAagNQAABVMxNDYwEYwwAAABAAAABqE1AAAFUzE0NjARkDAAAAEAAAAGojUAAAVTMTQ2MBGUMAAAAQAAAAajNQAABVMxNDYwEZgwAAABAAAABqQ1AAAFUzE0NjARnDAAAAEAAAAGpTUAAAVTMTQ2MBGgMAAAAQAAAAamNQAABVMxNDYwEaQwAAABAAAABqc1AAAFUzE0NjARqDAAAAEAAAAGqDUAAAVTMTQ2MBGsMAAAAQAAAAapNQAABVMxNDYwEbAwAAABAAAABqo1AAAFUzE0NjARtDAAAAEAAAAGqzUAAAVTMTQ2MBG4MAAAAQAAAAasNQAABVMxNDg4EbwwAAABAAAABq01AAAFUzE0OTARwDAAAAEAAAAGrjUAAAVTMTQ5MBHEMAAAAQAAAAavNQAABVMxNDkwEcgwAAABAAAABrA1AAAFUzE0OTARzDAAAAEAAAAGsTUAAAVTMTQ5MBHQMAAAAQAAAAayNQAABVMxNDkwEdQwAAABAAAABrM1AAAFUzE0OTAR2DAAAAEAAAAGtDUAAAVTMTQ5MBHcMAAAAQAAAAa1NQAABVMxNDkwEeAwAAABAAAABrY1AAAFUzE0OTAR5DAAAAEAAAAGtzUAAAVTMTQ5MBHoMAAAAQAAAAa4NQAABVMxNDkwEewwAAABAAAABrk1AAAFUzE1MTgR8DAAAAEAAAAGujUAAAVTMTUyMBH0MAAAAQAAAAa7NQAABVMxNTIwEfgwAAABAAAABrw1AAAFUzE1MjAR/DAAAAEAAAAGvTUAAAVTMTUyMBEAMQAAAQAAAAa+NQAABVMxNTIwEQQxAAABAAAABr81AAAFUzE1MjARCDEAAAEAAAAGwDUAAAVTMTUyMBEMMQAAAQAAAAbBNQAABVMxNTIwERAxAAABAAAABsI1AAAFUzE1MjARFDEAAAEAAAAGwzUAAAVTMTUyMBEYMQAAAQAAAAbENQAABVMxNTIwERwxAAABAAAABsU1AAAFUzE1MjARIDEAAAEAAAAGxjUAAAVTMTU0OBEkMQAAAQAAAAbHNQAABVMxNTUwESgxAAABAAAABsg1AAAFUzE1NTARLDEAAAEAAAAGyTUAAAVTMTU1MBEwMQAAAQAAAAbKNQAABVMxNTUwETQxAAABAAAABss1AAAFUzE1NTARODEAAAEAAAAGzDUAAAVTMTU1MBE8MQAAAQAAAAbNNQAABVMxNTUwEUAxAAABAAAABs41AAAFUzE1NTARRDEAAAEAAAAGzzUAAAVTMTU1MBFIMQAAAQAAAAbQNQAABVMxNTUwEUwxAAABAAAABtE1AAAFUzE1NTARUDEAAAEAAAAG0jUAAAVTMTU1MBFUMQAAAQAAAAbTNQAABVMxNTc4EVgxAAABAAAABtQ1AAAFUzE1ODARXDEAAAEAAAAG1TUAAAVTMTU4MBFgMQAAAQAAAAbWNQAABVMxNTgwEWQxAAABAAAABtc1AAAFUzE1ODARaDEAAAEAAAAG2DUAAAVTMTU4MBFsMQAAAQAAAAbZNQAABVMxNTgwEXAxAAABAAAABto1AAAFUzE1ODARdDEAAAEAAAAG2zUAAAVTMTU4MBF4MQAAAQAAAAbcNQAABVMxNTgwEXwxAAABAAAABt01AAAFUzE1ODARgDEAAAEAAAAG3jUAAAVTMTU4MBGEMQAAAQAAAAbfNQAABVMxNTgwEYgxAAABAAAABuA1AAAFUzE2MDgRjDEAAAEAAAAG4TUAAAVTMTYxMBGQMQAAAQAAAAbiNQAABVMxNjEwEZQxAAABAAAABuM1AAAFUzE2MTARmDEAAAEAAAAG5DUAAAVTMTYxMBGcMQAAAQAAAAblNQAABVMxNjEwEaAxAAABAAAABuY1AAAFUzE2MTARpDEAAAEAAAAG5zUAAAVTMTYxMBGoMQAAAQAAAAboNQAABVMxNjEwEawxAAABAAAABuk1AAAFUzE2MTARsDEAAAEAAAAG6jUAAAVTMTYxMBG0MQAAAQAAAAbrNQAABVMxNjEwEbgxAAABAAAABuw1AAAFUzE2MTARvDEAAAEAAAAG7TUAAAVTMTYyOBHAMQAAAQAAAAbuNQAABVMxNjMwEcQxAAABAAAABu81AAAFUzE2MzARyDEAAAEAAAAG8DUAAAVTMTYzMBHMMQAAAQAAAAbxNQAABVMxNjMwEdAxAAABAAAABvI1AAAFUzE2MzAR1DEAAAEAAAAG8zUAAAVTMTYzMBHYMQAAAQAAAAb0NQAABVMxNjMwEdwxAAABAAAABvU1AAAFUzE2MzAR4DEAAAEAAAAG9jUAAAVTMTYzMBHkMQAAAQAAAAb3NQAABVMxNjMwEegxAAABAAAABvg1AAAFUzE2MzAR7DEAAAEAAAAG+TUAAAVTMTYzMAfdMwAAAAEAAAABAAAABClDb2dub3MuQ09DLkRhdGFTb3VyY2UuUmVwb3J0RGF0YS5DZWxsUGFydAYAAAAJ+jUAAAfjMwAAAAEAAAABAAAABClDb2dub3MuQ09DLkRhdGFTb3VyY2UuUmVwb3J0RGF0YS5DZWxsUGFydAYAAAAJ+zUAAAfpMwAAAAEAAAACAAAABClDb2dub3MuQ09DLkRhdGFTb3VyY2UuUmVwb3J0RGF0YS5DZWxsUGFydAYAAAAJ/DUAAAn9NQAAB/IzAAAAAQAAAAEAAAAEKUNvZ25vcy5DT0MuRGF0YVNvdXJjZS5SZXBvcnREYXRhLkNlbGxQYXJ0BgAAAAn+NQAAB/gzAAAAAQAAAAEAAAAEKUNvZ25vcy5DT0MuRGF0YVNvdXJjZS5SZXBvcnREYXRhLkNlbGxQYXJ0BgAAAAn/NQAAB/4zAAAAAQAAAAIAAAAEKUNvZ25vcy5DT0MuRGF0YVNvdXJjZS5SZXBvcnREYXRhLkNlbGxQYXJ0BgAAAAkANgAACQE2AAAHBzQAAAABAAAAAQAAAAQpQ29nbm9zLkNPQy5EYXRhU291cmNlLlJlcG9ydERhdGEuQ2VsbFBhcnQGAAAACQI2AAAHDTQAAAABAAAAAQAAAAQpQ29nbm9zLkNPQy5EYXRhU291cmNlLlJlcG9ydERhdGEuQ2VsbFBhcnQGAAAACQM2AAAHEzQAAAABAAAAAgAAAAQpQ29nbm9zLkNPQy5EYXRhU291cmNlLlJlcG9ydERhdGEuQ2VsbFBhcnQGAAAACQQ2AAAJBTYAAAccNAAAAAEAAAABAAAABClDb2dub3MuQ09DLkRhdGFTb3VyY2UuUmVwb3J0RGF0YS5DZWxsUGFydAYAAAAJBjYAAAciNAAAAAEAAAABAAAABClDb2dub3MuQ09DLkRhdGFTb3VyY2UuUmVwb3J0RGF0YS5DZWxsUGFydAYAAAAJBzYAAAcoNAAAAAEAAAACAAAABClDb2dub3MuQ09DLkRhdGFTb3VyY2UuUmVwb3J0RGF0YS5DZWxsUGFydAYAAAAJCDYAAAkJNgAABzE0AAAAAQAAAAEAAAAEKUNvZ25vcy5DT0MuRGF0YVNvdXJjZS5SZXBvcnREYXRhLkNlbGxQYXJ0BgAAAAkKNgAABzc0AAAAAQAAAAEAAAAEKUNvZ25vcy5DT0MuRGF0YVNvdXJjZS5SZXBvcnREYXRhLkNlbGxQYXJ0BgAAAAkLNgAABz00AAAAAQAAAAIAAAAEKUNvZ25vcy5DT0MuRGF0YVNvdXJjZS5SZXBvcnREYXRhLkNlbGxQYXJ0BgAAAAkMNgAACQ02AAAHRjQAAAABAAAAAQAAAAQpQ29nbm9zLkNPQy5EYXRhU291cmNlLlJlcG9ydERhdGEuQ2VsbFBhcnQGAAAACQ42AAAHTDQAAAABAAAAAQAAAAQpQ29nbm9zLkNPQy5EYXRhU291cmNlLlJlcG9ydERhdGEuQ2VsbFBhcnQGAAAACQ82AAAHUjQAAAABAAAAAgAAAAQpQ29nbm9zLkNPQy5EYXRhU291cmNlLlJlcG9ydERhdGEuQ2VsbFBhcnQGAAAACRA2AAAJETYAAAdaNAAAAAEAAAACAAAABClDb2dub3MuQ09DLkRhdGFTb3VyY2UuUmVwb3J0RGF0YS5DZWxsUGFydAYAAAAJEjYAAAkTNgAAB2E0AAAAAQAAAAIAAAAEKUNvZ25vcy5DT0MuRGF0YVNvdXJjZS5SZXBvcnREYXRhLkNlbGxQYXJ0BgAAAAkUNgAACRU2AAAHZzQAAAABAAAAAQAAAAQpQ29nbm9zLkNPQy5EYXRhU291cmNlLlJlcG9ydERhdGEuQ2VsbFBhcnQGAAAACRY2AAAHbTQAAAABAAAAAQAAAAQpQ29nbm9zLkNPQy5EYXRhU291cmNlLlJlcG9ydERhdGEuQ2VsbFBhcnQGAAAACRc2AAAHczQAAAABAAAAAQAAAAQpQ29nbm9zLkNPQy5EYXRhU291cmNlLlJlcG9ydERhdGEuQ2VsbFBhcnQGAAAACRg2AAAHeTQAAAABAAAAAgAAAAQpQ29nbm9zLkNPQy5EYXRhU291cmNlLlJlcG9ydERhdGEuQ2VsbFBhcnQGAAAACRk2AAAJGjYAAAd/NAAAAAEAAAABAAAABClDb2dub3MuQ09DLkRhdGFTb3VyY2UuUmVwb3J0RGF0YS5DZWxsUGFydAYAAAAJGzYAAAeFNAAAAAEAAAABAAAABClDb2dub3MuQ09DLkRhdGFTb3VyY2UuUmVwb3J0RGF0YS5DZWxsUGFydAYAAAAJHDYAAAeMNAAAAAEAAAABAAAABClDb2dub3MuQ09DLkRhdGFTb3VyY2UuUmVwb3J0RGF0YS5DZWxsUGFydAYAAAAJHTYAAAeTNAAAAAEAAAACAAAABClDb2dub3MuQ09DLkRhdGFTb3VyY2UuUmVwb3J0RGF0YS5DZWxsUGFydAYAAAAJHjYAAAkfNgAAB5k0AAAAAQAAAAEAAAAEKUNvZ25vcy5DT0MuRGF0YVNvdXJjZS5SZXBvcnREYXRhLkNlbGxQYXJ0BgAAAAkgNgAAB580AAAAAQAAAAEAAAAEKUNvZ25vcy5DT0MuRGF0YVNvdXJjZS5SZXBvcnREYXRhLkNlbGxQYXJ0BgAAAAkhNgAAB6U0AAAAAQAAAAEAAAAEKUNvZ25vcy5DT0MuRGF0YVNvdXJjZS5SZXBvcnREYXRhLkNlbGxQYXJ0BgAAAAkiNgAAB6s0AAAAAQAAAAIAAAAEKUNvZ25vcy5DT0MuRGF0YVNvdXJjZS5SZXBvcnREYXRhLkNlbGxQYXJ0BgAAAAkjNgAACSQ2AAAHsTQAAAABAAAAAQAAAAQpQ29nbm9zLkNPQy5EYXRhU291cmNlLlJlcG9ydERhdGEuQ2VsbFBhcnQGAAAACSU2AAAHtzQAAAABAAAAAQAAAAQpQ29nbm9zLkNPQy5EYXRhU291cmNlLlJlcG9ydERhdGEuQ2VsbFBhcnQGAAAACSY2AAAHvjQAAAABAAAAAgAAAAQpQ29nbm9zLkNPQy5EYXRhU291cmNlLlJlcG9ydERhdGEuQ2VsbFBhcnQGAAAACSc2AAAJKDYAAAfFNAAAAAEAAAACAAAABClDb2dub3MuQ09DLkRhdGFTb3VyY2UuUmVwb3J0RGF0YS5DZWxsUGFydAYAAAAJKTYAAAkqNgAAB8s0AAAAAQAAAAEAAAAEKUNvZ25vcy5DT0MuRGF0YVNvdXJjZS5SZXBvcnREYXRhLkNlbGxQYXJ0BgAAAAkrNgAAB9E0AAAAAQAAAAEAAAAEKUNvZ25vcy5DT0MuRGF0YVNvdXJjZS5SZXBvcnREYXRhLkNlbGxQYXJ0BgAAAAksNgAAB9c0AAAAAQAAAAEAAAAEKUNvZ25vcy5DT0MuRGF0YVNvdXJjZS5SZXBvcnREYXRhLkNlbGxQYXJ0BgAAAAktNgAAB900AAAAAQAAAAIAAAAEKUNvZ25vcy5DT0MuRGF0YVNvdXJjZS5SZXBvcnREYXRhLkNlbGxQYXJ0BgAAAAkuNgAACS82AAAH4zQAAAABAAAAAQAAAAQpQ29nbm9zLkNPQy5EYXRhU291cmNlLlJlcG9ydERhdGEuQ2VsbFBhcnQGAAAACTA2AAAH6TQAAAABAAAAAQAAAAQpQ29nbm9zLkNPQy5EYXRhU291cmNlLlJlcG9ydERhdGEuQ2VsbFBhcnQGAAAACTE2AAAH8DQAAAABAAAAAQAAAAQpQ29nbm9zLkNPQy5EYXRhU291cmNlLlJlcG9ydERhdGEuQ2VsbFBhcnQGAAAACTI2AAAH9zQAAAABAAAAAgAAAAQpQ29nbm9zLkNPQy5EYXRhU291cmNlLlJlcG9ydERhdGEuQ2VsbFBhcnQGAAAACTM2AAAJNDYAAAf9NAAAAAEAAAABAAAABClDb2dub3MuQ09DLkRhdGFTb3VyY2UuUmVwb3J0RGF0YS5DZWxsUGFydAYAAAAJNTYAAAcDNQAAAAEAAAABAAAABClDb2dub3MuQ09DLkRhdGFTb3VyY2UuUmVwb3J0RGF0YS5DZWxsUGFydAYAAAAJNjYAAAcJNQAAAAEAAAABAAAABClDb2dub3MuQ09DLkRhdGFTb3VyY2UuUmVwb3J0RGF0YS5DZWxsUGFydAYAAAAJNzYAAAcPNQAAAAEAAAACAAAABClDb2dub3MuQ09DLkRhdGFTb3VyY2UuUmVwb3J0RGF0YS5DZWxsUGFydAYAAAAJODYAAAk5NgAABxU1AAAAAQAAAAEAAAAEKUNvZ25vcy5DT0MuRGF0YVNvdXJjZS5SZXBvcnREYXRhLkNlbGxQYXJ0BgAAAAk6NgAABxs1AAAAAQAAAAEAAAAEKUNvZ25vcy5DT0MuRGF0YVNvdXJjZS5SZXBvcnREYXRhLkNlbGxQYXJ0BgAAAAk7NgAAByI1AAAAAQAAAAIAAAAEKUNvZ25vcy5DT0MuRGF0YVNvdXJjZS5SZXBvcnREYXRhLkNlbGxQYXJ0BgAAAAk8NgAACT02AAAHKTUAAAABAAAAAgAAAAQpQ29nbm9zLkNPQy5EYXRhU291cmNlLlJlcG9ydERhdGEuQ2VsbFBhcnQGAAAACT42AAAJPzYAAAcvNQAAAAEAAAABAAAABClDb2dub3MuQ09DLkRhdGFTb3VyY2UuUmVwb3J0RGF0YS5DZWxsUGFydAYAAAAJQDYAAAc1NQAAAAEAAAABAAAABClDb2dub3MuQ09DLkRhdGFTb3VyY2UuUmVwb3J0RGF0YS5DZWxsUGFydAYAAAAJQTYAAAc7NQAAAAEAAAABAAAABClDb2dub3MuQ09DLkRhdGFTb3VyY2UuUmVwb3J0RGF0YS5DZWxsUGFydAYAAAAJQjYAAAdBNQAAAAEAAAACAAAABClDb2dub3MuQ09DLkRhdGFTb3VyY2UuUmVwb3J0RGF0YS5DZWxsUGFydAYAAAAJQzYAAAlENgAAB0c1AAAAAQAAAAEAAAAEKUNvZ25vcy5DT0MuRGF0YVNvdXJjZS5SZXBvcnREYXRhLkNlbGxQYXJ0BgAAAAlFNgAAB001AAAAAQAAAAEAAAAEKUNvZ25vcy5DT0MuRGF0YVNvdXJjZS5SZXBvcnREYXRhLkNlbGxQYXJ0BgAAAAlGNgAAB1Q1AAAAAQAAAAEAAAAEKUNvZ25vcy5DT0MuRGF0YVNvdXJjZS5SZXBvcnREYXRhLkNlbGxQYXJ0BgAAAAlHNgAAB1s1AAAAAQAAAAIAAAAEKUNvZ25vcy5DT0MuRGF0YVNvdXJjZS5SZXBvcnREYXRhLkNlbGxQYXJ0BgAAAAlINgAACUk2AAAHYTUAAAABAAAAAQAAAAQpQ29nbm9zLkNPQy5EYXRhU291cmNlLlJlcG9ydERhdGEuQ2VsbFBhcnQGAAAACUo2AAAHZzUAAAABAAAAAQAAAAQpQ29nbm9zLkNPQy5EYXRhU291cmNlLlJlcG9ydERhdGEuQ2VsbFBhcnQGAAAACUs2AAAHbTUAAAABAAAAAQAAAAQpQ29nbm9zLkNPQy5EYXRhU291cmNlLlJlcG9ydERhdGEuQ2VsbFBhcnQGAAAACUw2AAAHczUAAAABAAAAAgAAAAQpQ29nbm9zLkNPQy5EYXRhU291cmNlLlJlcG9ydERhdGEuQ2VsbFBhcnQGAAAACU02AAAJTjYAAAd5NQAAAAEAAAABAAAABClDb2dub3MuQ09DLkRhdGFTb3VyY2UuUmVwb3J0RGF0YS5DZWxsUGFydAYAAAAJTzYAAAd/NQAAAAEAAAABAAAABClDb2dub3MuQ09DLkRhdGFTb3VyY2UuUmVwb3J0RGF0YS5DZWxsUGFydAYAAAAJUDYAAAH6NQAAZiQAAAlRNgAABlI2AAAEUGxhbgZTNgAABFBsYW4KAazJ///L2P//BgAAAAH7NQAAZiQAAAlVNgAABlY2AAADQWN0Blc2AAADQWN0CgGoyf//y9j//wYAAAAB/DUAAGYkAAAJWTYAAAZaNgAAA3ZzIAZbNgAAA3ZzIAoBpMn//8vY//8GAAAAAf01AABmJAAACV02AAAGXjYAAARQbGFuBl82AAAEUGxhbgoBoMn//8vY//8GAAAAAf41AABmJAAACWE2AAAGYjYAAARQbGFuBmM2AAAEUGxhbgoBnMn//8vY//8GAAAAAf81AABmJAAACWU2AAAGZjYAAANBY3QGZzYAAANBY3QKAZjJ///L2P//BgAAAAEANgAAZiQAAAlpNgAABmo2AAADdnMgBms2AAADdnMgCgGUyf//y9j//wYAAAABATYAAGYkAAAJbTYAAAZuNgAABFBsYW4GbzYAAARQbGFuCgGQyf//y9j//wYAAAABAjYAAGYkAAAJcTYAAAZyNgAABFBsYW4GczYAAARQbGFuCgGMyf//y9j//wYAAAABAzYAAGYkAAAJdTYAAAZ2NgAAA0FjdAZ3NgAAA0FjdAoBiMn//8vY//8GAAAAAQQ2AABmJAAACXk2AAAGejYAAAN2cyAGezYAAAN2cyAKAYTJ///L2P//BgAAAAEFNgAAZiQAAAl9NgAABn42AAAEUGxhbgZ/NgAABFBsYW4KAYDJ///L2P//BgAAAAEGNgAAZiQAAAmBNgAABoI2AAAEUGxhbgaDNgAABFBsYW4KAXzJ///L2P//BgAAAAEHNgAAZiQAAAmFNgAABoY2AAADQWN0Boc2AAADQWN0CgF4yf//y9j//wYAAAABCDYAAGYkAAAJiTYAAAaKNgAAA3ZzIAaLNgAAA3ZzIAoBdMn//8vY//8GAAAAAQk2AABmJAAACY02AAAGjjYAAARQbGFuBo82AAAEUGxhbgoBcMn//8vY//8GAAAAAQo2AABmJAAACZE2AAAGkjYAAARQbGFuBpM2AAAEUGxhbgoBbMn//8vY//8GAAAAAQs2AABmJAAACZU2AAAGljYAAANBY3QGlzYAAANBY3QKAWjJ///L2P//BgAAAAEMNgAAZiQAAAmZNgAABpo2AAADdnMgBps2AAADdnMgCgFkyf//y9j//wYAAAABDTYAAGYkAAAJnTYAAAaeNgAABFBsYW4GnzYAAARQbGFuCgFgyf//y9j//wYAAAABDjYAAGYkAAAJoTYAAAaiNgAABFBsYW4GozYAAARQbGFuCgFcyf//y9j//wYAAAABDzYAAGYkAAAJpTYAAAamNgAAA0FjdAanNgAAA0FjdAoBWMn//8vY//8GAAAAARA2AABmJAAACak2AAAGqjYAAAN2cyAGqzYAAAN2cyAKAVTJ///L2P//BgAAAAERNgAAZiQAAAmtNgAABq42AAAEUGxhbgavNgAABFBsYW4KAVDJ///L2P//BgAAAAESNgAAZiQAAAmxNgAABrI2AAABIAazNgAAASAKAUzJ///L2P//BgAAAAETNgAAZiQAAAm1NgAABrY2AAARU2VydmljZSBQbGF0Zm9ybXMGtzYAABFTZXJ2aWNlIFBsYXRmb3JtcwoBSMn//8vY//8GAAAAARQ2AABmJAAACbk2AAAGujYAAARBY3QgBrs2AAAEQWN0IAoBRMn//8vY//8GAAAAARU2AABmJAAACb02AAAGvjYAAAQyMDE1Br82AAAEMjAxNQoBQMn//8vY//8GAAAAARY2AABmJAAACcE2AAAGwjYAAARQbGFuBsM2AAAEUGxhbgoBPMn//8vY//8GAAAAARc2AABmJAAACcU2AAAGxjYAAAJSRgbHNgAAAlJGCgE4yf//y9j//wYAAAABGDYAAGYkAAAJyTYAAAbKNgAAA0FjdAbLNgAAA0FjdAoBNMn//8vY//8GAAAAARk2AABmJAAACc02AAAGzjYAAAN2cyAGzzYAAAN2cyAKATDJ///L2P//BgAAAAEaNgAAZiQAAAnRNgAABtI2AAAEMjAxNQbTNgAABDIwMTUKASzJ///L2P//BgAAAAEbNgAAZiQAAAnVNgAABtY2AAAHdnMgUGxhbgbXNgAAB3ZzIFBsYW4KASjJ///L2P//BgAAAAEcNgAAZiQAAAnZNgAABto2AAAFdnMgUkYG2zYAAAV2cyBSRgoBJMn//8vY//8GAAAAAR02AABmJAAACd02AAAG3jYAAAEgBt82AAABIAoBIMn//8vY//8GAAAAAR42AABmJAAACeE2AAAG4jYAAARBY3QgBuM2AAAEQWN0IAoBHMn//8vY//8GAAAAAR82AABmJAAACeU2AAAG5jYAAAQyMDE1Buc2AAAEMjAxNQoBGMn//8vY//8GAAAAASA2AABmJAAACek2AAAG6jYAAARQbGFuBus2AAAEUGxhbgoBFMn//8vY//8GAAAAASE2AABmJAAACe02AAAG7jYAAAJSRgbvNgAAAlJGCgEQyf//y9j//wYAAAABIjYAAGYkAAAJ8TYAAAbyNgAAA0FjdAbzNgAAA0FjdAoBDMn//8vY//8GAAAAASM2AABmJAAACfU2AAAG9jYAAAN2cyAG9zYAAAN2cyAKAQjJ///L2P//BgAAAAEkNgAAZiQAAAn5NgAABvo2AAAEMjAxNQb7NgAABDIwMTUKAQTJ///L2P//BgAAAAElNgAAZiQAAAn9NgAABv42AAAHdnMgUGxhbgb/NgAAB3ZzIFBsYW4KAQDJ///L2P//BgAAAAEmNgAAZiQAAAkBNwAABgI3AAAFdnMgUkYGAzcAAAV2cyBSRgoB/Mj//8vY//8GAAAAASc2AABmJAAACQU3AAAGBjcAAAEgBgc3AAABIAoB+Mj//8vY//8GAAAAASg2AABmJAAACQk3AAAGCjcAABFTZXJ2aWNlIFBsYXRmb3JtcwYLNwAAEVNlcnZpY2UgUGxhdGZvcm1zCgH0yP//y9j//wYAAAABKTYAAGYkAAAJDTcAAAYONwAABEFjdCAGDzcAAARBY3QgCgHwyP//y9j//wYAAAABKjYAAGYkAAAJETcAAAYSNwAABDIwMTUGEzcAAAQyMDE1CgHsyP//y9j//wYAAAABKzYAAGYkAAAJFTcAAAYWNwAABFBsYW4GFzcAAARQbGFuCgHoyP//y9j//wYAAAABLDYAAGYkAAAJGTcAAAYaNwAAAlJGBhs3AAACUkYKAeTI///L2P//BgAAAAEtNgAAZiQAAAkdNwAABh43AAADQWN0Bh83AAADQWN0CgHgyP//y9j//wYAAAABLjYAAGYkAAAJITcAAAYiNwAAA3ZzIAYjNwAAA3ZzIAoB3Mj//8vY//8GAAAAAS82AABmJAAACSU3AAAGJjcAAAQyMDE1Bic3AAAEMjAxNQoB2Mj//8vY//8GAAAAATA2AABmJAAACSk3AAAGKjcAAAd2cyBQbGFuBis3AAAHdnMgUGxhbgoB1Mj//8vY//8GAAAAATE2AABmJAAACS03AAAGLjcAAAV2cyBSRgYvNwAABXZzIFJGCgHQyP//y9j//wYAAAABMjYAAGYkAAAJMTcAAAYyNwAAASAGMzcAAAEgCgHMyP//y9j//wYAAAABMzYAAGYkAAAJNTcAAAY2NwAABEFjdCAGNzcAAARBY3QgCgHIyP//y9j//wYAAAABNDYAAGYkAAAJOTcAAAY6NwAABDIwMTUGOzcAAAQyMDE1CgHEyP//y9j//wYAAAABNTYAAGYkAAAJPTcAAAY+NwAABFBsYW4GPzcAAARQbGFuCgHAyP//y9j//wYAAAABNjYAAGYkAAAJQTcAAAZCNwAAAlJGBkM3AAACUkYKAbzI///L2P//BgAAAAE3NgAAZiQAAAlFNwAABkY3AAADQWN0Bkc3AAADQWN0CgG4yP//y9j//wYAAAABODYAAGYkAAAJSTcAAAZKNwAAA3ZzIAZLNwAAA3ZzIAoBtMj//8vY//8GAAAAATk2AABmJAAACU03AAAGTjcAAAQyMDE1Bk83AAAEMjAxNQoBsMj//8vY//8GAAAAATo2AABmJAAACVE3AAAGUjcAAAd2cyBQbGFuBlM3AAAHdnMgUGxhbgoBrMj//8vY//8GAAAAATs2AABmJAAACVU3AAAGVjcAAAV2cyBSRgZXNwAABXZzIFJGCgGoyP//y9j//wYAAAABPDYAAGYkAAAJWTcAAAZaNwAAEVNlcnZpY2UgUGxhdGZvcm1zBls3AAARU2VydmljZSBQbGF0Zm9ybXMKAaTI///L2P//BgAAAAE9NgAAZiQAAAldNwAABl43AAABIAZfNwAAASAKAaDI///L2P//BgAAAAE+NgAAZiQAAAlhNwAABmI3AAAEQWN0IAZjNwAABEFjdCAKAZzI///L2P//BgAAAAE/NgAAZiQAAAllNwAABmY3AAAEMjAxNQZnNwAABDIwMTUKAZjI///L2P//BgAAAAFANgAAZiQAAAlpNwAABmo3AAAEUGxhbgZrNwAABFBsYW4KAZTI///L2P//BgAAAAFBNgAAZiQAAAltNwAABm43AAACUkYGbzcAAAJSRgoBkMj//8vY//8GAAAAAUI2AABmJAAACXE3AAAGcjcAAANBY3QGczcAAANBY3QKAYzI///L2P//BgAAAAFDNgAAZiQAAAl1NwAABnY3AAADdnMgBnc3AAADdnMgCgGIyP//y9j//wYAAAABRDYAAGYkAAAJeTcAAAZ6NwAABDIwMTUGezcAAAQyMDE1CgGEyP//y9j//wYAAAABRTYAAGYkAAAJfTcAAAZ+NwAAB3ZzIFBsYW4GfzcAAAd2cyBQbGFuCgGAyP//y9j//wYAAAABRjYAAGYkAAAJgTcAAAaCNwAABXZzIFJGBoM3AAAFdnMgUkYKAXzI///L2P//BgAAAAFHNgAAZiQAAAmFNwAABoY3AAABIAaHNwAAASAKAXjI///L2P//BgAAAAFINgAAZiQAAAmJNwAABoo3AAAEQWN0IAaLNwAABEFjdCAKAXTI///L2P//BgAAAAFJNgAAZiQAAAmNNwAABo43AAAEMjAxNQaPNwAABDIwMTUKAXDI///L2P//BgAAAAFKNgAAZiQAAAmRNwAABpI3AAAEUGxhbgaTNwAABFBsYW4KAWzI///L2P//BgAAAAFLNgAAZiQAAAmVNwAABpY3AAACUkYGlzcAAAJSRgoBaMj//8vY//8GAAAAAUw2AABmJAAACZk3AAAGmjcAAANBY3QGmzcAAANBY3QKAWTI///L2P//BgAAAAFNNgAAZiQAAAmdNwAABp43AAADdnMgBp83AAADdnMgCgFgyP//y9j//wYAAAABTjYAAGYkAAAJoTcAAAaiNwAABDIwMTUGozcAAAQyMDE1CgFcyP//y9j//wYAAAABTzYAAGYkAAAJpTcAAAamNwAAB3ZzIFBsYW4GpzcAAAd2cyBQbGFuCgFYyP//y9j//wYAAAABUDYAAGYkAAAJqTcAAAaqNwAABXZzIFJGBqs3AAAFdnMgUkYKAVTI///L2P//BgAAABFRNgAAAQAAAAatNwAAA1M1ORFVNgAAAQAAAAauNwAAA1M2MBFZNgAAAQAAAAavNwAAA1M2MRFdNgAAAQAAAAawNwAAA1M2MhFhNgAAAQAAAAaxNwAAA1M1ORFlNgAAAQAAAAayNwAAA1M2MBFpNgAAAQAAAAazNwAAA1M2MRFtNgAAAQAAAAa0NwAAA1M2MhFxNgAAAQAAAAa1NwAAA1M1ORF1NgAAAQAAAAa2NwAAA1M2MBF5NgAAAQAAAAa3NwAAA1M2MRF9NgAAAQAAAAa4NwAAA1M2MhGBNgAAAQAAAAa5NwAAA1M1ORGFNgAAAQAAAAa6NwAAA1M2MBGJNgAAAQAAAAa7NwAAA1M2MRGNNgAAAQAAAAa8NwAAA1M2MhGRNgAAAQAAAAa9NwAAA1M1ORGVNgAAAQAAAAa+NwAAA1M2MBGZNgAAAQAAAAa/NwAAA1M2MRGdNgAAAQAAAAbANwAAA1M2MhGhNgAAAQAAAAbBNwAAA1M1ORGlNgAAAQAAAAbCNwAAA1M2MBGpNgAAAQAAAAbDNwAAA1M2MRGtNgAAAQAAAAbENwAAA1M2MhGxNgAAAQAAAAbFNwAAA1M5OBG1NgAAAQAAAAbGNwAAA1M5ORG5NgAAAQAAAAbHNwAABFMxMDERvTYAAAEAAAAGyDcAAARTMTAyEcE2AAABAAAABsk3AAAEUzEwMxHFNgAAAQAAAAbKNwAABFMxMDQRyTYAAAEAAAAGyzcAAARTMTA1Ec02AAABAAAABsw3AAAEUzEwNhHRNgAAAQAAAAbNNwAABFMxMDcR1TYAAAEAAAAGzjcAAARTMTA4Edk2AAABAAAABs83AAAEUzEwORHdNgAAAQAAAAbQNwAABFMxMTER4TYAAAEAAAAG0TcAAARTMTEzEeU2AAABAAAABtI3AAAEUzExNBHpNgAAAQAAAAbTNwAABFMxMTUR7TYAAAEAAAAG1DcAAARTMTE2EfE2AAABAAAABtU3AAAEUzExNxH1NgAAAQAAAAbWNwAABFMxMTgR+TYAAAEAAAAG1zcAAARTMTE5Ef02AAABAAAABtg3AAAEUzEyMBEBNwAAAQAAAAbZNwAABFMxMjERBTcAAAEAAAAG2jcAAARTNzk4EQk3AAABAAAABts3AAAEUzc5ORENNwAAAQAAAAbcNwAABFM4MDERETcAAAEAAAAG3TcAAARTODAyERU3AAABAAAABt43AAAEUzgwMxEZNwAAAQAAAAbfNwAABFM4MDQRHTcAAAEAAAAG4DcAAARTODA1ESE3AAABAAAABuE3AAAEUzgwNhElNwAAAQAAAAbiNwAABFM4MDcRKTcAAAEAAAAG4zcAAARTODA4ES03AAABAAAABuQ3AAAEUzgwORExNwAAAQAAAAblNwAABFM4MTERNTcAAAEAAAAG5jcAAARTODEzETk3AAABAAAABuc3AAAEUzgxNBE9NwAAAQAAAAboNwAABFM4MTURQTcAAAEAAAAG6TcAAARTODE2EUU3AAABAAAABuo3AAAEUzgxNxFJNwAAAQAAAAbrNwAABFM4MTgRTTcAAAEAAAAG7DcAAARTODE5EVE3AAABAAAABu03AAAEUzgyMBFVNwAAAQAAAAbuNwAABFM4MjERWTcAAAEAAAAG7zcAAAVTMTE4MxFdNwAAAQAAAAbwNwAABVMxMTg0EWE3AAABAAAABvE3AAAFUzExODYRZTcAAAEAAAAG8jcAAAVTMTE4NxFpNwAAAQAAAAbzNwAABVMxMTg4EW03AAABAAAABvQ3AAAFUzExODkRcTcAAAEAAAAG9TcAAAVTMTE5MBF1NwAAAQAAAAb2NwAABVMxMTkxEXk3AAABAAAABvc3AAAFUzExOTIRfTcAAAEAAAAG+DcAAAVTMTE5MxGBNwAAAQAAAAb5NwAABVMxMTk0EYU3AAABAAAABvo3AAAFUzExOTYRiTcAAAEAAAAG+zcAAAVTMTE5OBGNNwAAAQAAAAb8NwAABVMxMTk5EZE3AAABAAAABv03AAAFUzEyMDARlTcAAAEAAAAG/jcAAAVTMTIwMRGZNwAAAQAAAAb/NwAABVMxMjAyEZ03AAABAAAABgA4AAAFUzEyMDMRoTcAAAEAAAAGATgAAAVTMTIwNBGlNwAAAQAAAAYCOAAABVMxMjA1Eak3AAABAAAABgM4AAAFUzEyMDYL"/>
  <p:tag name="COGNOS_OFFICE_NEXT_REPORT_ID" val="77"/>
  <p:tag name="THINKCELLPRESENTATIONDONOTDELETE" val="&lt;?xml version=&quot;1.0&quot; encoding=&quot;UTF-16&quot; standalone=&quot;yes&quot;?&gt;&#10;&lt;root reqver=&quot;21047&quot;&gt;&lt;version val=&quot;23269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/m_precDefaultPercent&gt;&lt;m_precDefaultDate&gt;&lt;m_bNumberIsYear val=&quot;0&quot;/&gt;&lt;m_strFormatTime&gt;%#d-%#m-%Y&lt;/m_strFormatTime&gt;&lt;/m_precDefaultDate&gt;&lt;m_precDefaultYear/&gt;&lt;m_precDefaultQuarter/&gt;&lt;m_precDefaultMonth/&gt;&lt;m_precDefaultWeek/&gt;&lt;m_precDefaultDay/&gt;&lt;m_mruColor&gt;&lt;m_vecMRU length=&quot;1&quot;&gt;&lt;elem m_fUsage=&quot;1.00000000000000000000E+000&quot;&gt;&lt;m_msothmcolidx val=&quot;0&quot;/&gt;&lt;m_rgb r=&quot;92&quot; g=&quot;49&quot; b=&quot;7&quot;/&gt;&lt;m_ppcolschidx tagver0=&quot;23004&quot; tagname0=&quot;m_ppcolschidxUNRECOGNIZED&quot; val=&quot;0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plate ML v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9525"/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6_ds-presentatie-kpn">
  <a:themeElements>
    <a:clrScheme name="KPN 201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900"/>
      </a:accent1>
      <a:accent2>
        <a:srgbClr val="82D2FF"/>
      </a:accent2>
      <a:accent3>
        <a:srgbClr val="32B4FF"/>
      </a:accent3>
      <a:accent4>
        <a:srgbClr val="82C253"/>
      </a:accent4>
      <a:accent5>
        <a:srgbClr val="000099"/>
      </a:accent5>
      <a:accent6>
        <a:srgbClr val="4F4F4F"/>
      </a:accent6>
      <a:hlink>
        <a:srgbClr val="009900"/>
      </a:hlink>
      <a:folHlink>
        <a:srgbClr val="82D2FF"/>
      </a:folHlink>
    </a:clrScheme>
    <a:fontScheme name="KPN Theme">
      <a:majorFont>
        <a:latin typeface="KPN Accent"/>
        <a:ea typeface=""/>
        <a:cs typeface=""/>
      </a:majorFont>
      <a:minorFont>
        <a:latin typeface="KPN Sans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1587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/>
      <a:lstStyle>
        <a:defPPr algn="ctr">
          <a:defRPr dirty="0">
            <a:solidFill>
              <a:schemeClr val="bg1"/>
            </a:solidFill>
            <a:latin typeface="+mj-lt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0_ds-presentatie-kpn">
  <a:themeElements>
    <a:clrScheme name="KPN 201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900"/>
      </a:accent1>
      <a:accent2>
        <a:srgbClr val="82D2FF"/>
      </a:accent2>
      <a:accent3>
        <a:srgbClr val="32B4FF"/>
      </a:accent3>
      <a:accent4>
        <a:srgbClr val="82C253"/>
      </a:accent4>
      <a:accent5>
        <a:srgbClr val="000099"/>
      </a:accent5>
      <a:accent6>
        <a:srgbClr val="4F4F4F"/>
      </a:accent6>
      <a:hlink>
        <a:srgbClr val="009900"/>
      </a:hlink>
      <a:folHlink>
        <a:srgbClr val="82D2FF"/>
      </a:folHlink>
    </a:clrScheme>
    <a:fontScheme name="KPN Theme">
      <a:majorFont>
        <a:latin typeface="KPN Accent"/>
        <a:ea typeface=""/>
        <a:cs typeface=""/>
      </a:majorFont>
      <a:minorFont>
        <a:latin typeface="KPN Sans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1587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/>
      <a:lstStyle>
        <a:defPPr algn="ctr">
          <a:defRPr dirty="0">
            <a:solidFill>
              <a:schemeClr val="bg1"/>
            </a:solidFill>
            <a:latin typeface="+mj-lt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9_ds-presentatie-kpn">
  <a:themeElements>
    <a:clrScheme name="KPN 201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900"/>
      </a:accent1>
      <a:accent2>
        <a:srgbClr val="82D2FF"/>
      </a:accent2>
      <a:accent3>
        <a:srgbClr val="32B4FF"/>
      </a:accent3>
      <a:accent4>
        <a:srgbClr val="82C253"/>
      </a:accent4>
      <a:accent5>
        <a:srgbClr val="000099"/>
      </a:accent5>
      <a:accent6>
        <a:srgbClr val="4F4F4F"/>
      </a:accent6>
      <a:hlink>
        <a:srgbClr val="009900"/>
      </a:hlink>
      <a:folHlink>
        <a:srgbClr val="82D2FF"/>
      </a:folHlink>
    </a:clrScheme>
    <a:fontScheme name="KPN Theme">
      <a:majorFont>
        <a:latin typeface="KPN Accent"/>
        <a:ea typeface=""/>
        <a:cs typeface=""/>
      </a:majorFont>
      <a:minorFont>
        <a:latin typeface="KPN Sans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1587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/>
      <a:lstStyle>
        <a:defPPr algn="ctr">
          <a:defRPr dirty="0">
            <a:solidFill>
              <a:schemeClr val="bg1"/>
            </a:solidFill>
            <a:latin typeface="+mj-lt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11_ds-presentatie-kpn">
  <a:themeElements>
    <a:clrScheme name="KPN 201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900"/>
      </a:accent1>
      <a:accent2>
        <a:srgbClr val="82D2FF"/>
      </a:accent2>
      <a:accent3>
        <a:srgbClr val="32B4FF"/>
      </a:accent3>
      <a:accent4>
        <a:srgbClr val="82C253"/>
      </a:accent4>
      <a:accent5>
        <a:srgbClr val="000099"/>
      </a:accent5>
      <a:accent6>
        <a:srgbClr val="4F4F4F"/>
      </a:accent6>
      <a:hlink>
        <a:srgbClr val="009900"/>
      </a:hlink>
      <a:folHlink>
        <a:srgbClr val="82D2FF"/>
      </a:folHlink>
    </a:clrScheme>
    <a:fontScheme name="KPN Theme">
      <a:majorFont>
        <a:latin typeface="KPN Accent"/>
        <a:ea typeface=""/>
        <a:cs typeface=""/>
      </a:majorFont>
      <a:minorFont>
        <a:latin typeface="KPN Sans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1587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/>
      <a:lstStyle>
        <a:defPPr algn="ctr">
          <a:defRPr dirty="0">
            <a:solidFill>
              <a:schemeClr val="bg1"/>
            </a:solidFill>
            <a:latin typeface="+mj-lt"/>
          </a:defRPr>
        </a:defPPr>
      </a:lstStyle>
    </a:sp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ML v04</Template>
  <TotalTime>31845</TotalTime>
  <Words>396</Words>
  <Application>Microsoft Office PowerPoint</Application>
  <PresentationFormat>On-screen Show (4:3)</PresentationFormat>
  <Paragraphs>90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9" baseType="lpstr">
      <vt:lpstr>Arial</vt:lpstr>
      <vt:lpstr>Calibri</vt:lpstr>
      <vt:lpstr>Century Gothic</vt:lpstr>
      <vt:lpstr>KPN Accent</vt:lpstr>
      <vt:lpstr>KPN Accent Light</vt:lpstr>
      <vt:lpstr>KPN Sans</vt:lpstr>
      <vt:lpstr>KPN Sans Light</vt:lpstr>
      <vt:lpstr>Symbol</vt:lpstr>
      <vt:lpstr>Wingdings</vt:lpstr>
      <vt:lpstr>Template ML v04</vt:lpstr>
      <vt:lpstr>16_ds-presentatie-kpn</vt:lpstr>
      <vt:lpstr>10_ds-presentatie-kpn</vt:lpstr>
      <vt:lpstr>9_ds-presentatie-kpn</vt:lpstr>
      <vt:lpstr>11_ds-presentatie-kpn</vt:lpstr>
      <vt:lpstr>think-cell Slide</vt:lpstr>
      <vt:lpstr>Access and Congestion Control</vt:lpstr>
      <vt:lpstr>Access Control</vt:lpstr>
      <vt:lpstr>Congestion Control</vt:lpstr>
      <vt:lpstr>Issues and options</vt:lpstr>
    </vt:vector>
  </TitlesOfParts>
  <Company>Koninklijke KPN NV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Management letter</dc:title>
  <dc:creator>toni.dimitrovski@tno.nl</dc:creator>
  <cp:lastModifiedBy>KPN</cp:lastModifiedBy>
  <cp:revision>648</cp:revision>
  <cp:lastPrinted>2016-01-25T14:08:02Z</cp:lastPrinted>
  <dcterms:created xsi:type="dcterms:W3CDTF">2015-12-31T11:46:17Z</dcterms:created>
  <dcterms:modified xsi:type="dcterms:W3CDTF">2018-01-16T14:31:50Z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2dc6f62-bb58-4b94-b6ca-9af54699d31b_Enabled">
    <vt:lpwstr>True</vt:lpwstr>
  </property>
  <property fmtid="{D5CDD505-2E9C-101B-9397-08002B2CF9AE}" pid="3" name="MSIP_Label_d2dc6f62-bb58-4b94-b6ca-9af54699d31b_SiteId">
    <vt:lpwstr>00000000-0000-0000-0000-000000000000</vt:lpwstr>
  </property>
  <property fmtid="{D5CDD505-2E9C-101B-9397-08002B2CF9AE}" pid="4" name="MSIP_Label_d2dc6f62-bb58-4b94-b6ca-9af54699d31b_Ref">
    <vt:lpwstr>https://api.informationprotection.azure.com/api/00000000-0000-0000-0000-000000000000</vt:lpwstr>
  </property>
  <property fmtid="{D5CDD505-2E9C-101B-9397-08002B2CF9AE}" pid="5" name="MSIP_Label_d2dc6f62-bb58-4b94-b6ca-9af54699d31b_Owner">
    <vt:lpwstr>auke.klaver@kpn.com</vt:lpwstr>
  </property>
  <property fmtid="{D5CDD505-2E9C-101B-9397-08002B2CF9AE}" pid="6" name="MSIP_Label_d2dc6f62-bb58-4b94-b6ca-9af54699d31b_SetDate">
    <vt:lpwstr>2018-01-10T12:35:21.4055428+01:00</vt:lpwstr>
  </property>
  <property fmtid="{D5CDD505-2E9C-101B-9397-08002B2CF9AE}" pid="7" name="MSIP_Label_d2dc6f62-bb58-4b94-b6ca-9af54699d31b_Name">
    <vt:lpwstr>Intern gebruik</vt:lpwstr>
  </property>
  <property fmtid="{D5CDD505-2E9C-101B-9397-08002B2CF9AE}" pid="8" name="MSIP_Label_d2dc6f62-bb58-4b94-b6ca-9af54699d31b_Application">
    <vt:lpwstr>Microsoft Azure Information Protection</vt:lpwstr>
  </property>
  <property fmtid="{D5CDD505-2E9C-101B-9397-08002B2CF9AE}" pid="9" name="MSIP_Label_d2dc6f62-bb58-4b94-b6ca-9af54699d31b_Extended_MSFT_Method">
    <vt:lpwstr>Automatic</vt:lpwstr>
  </property>
  <property fmtid="{D5CDD505-2E9C-101B-9397-08002B2CF9AE}" pid="10" name="Sensitivity">
    <vt:lpwstr>Intern gebruik</vt:lpwstr>
  </property>
</Properties>
</file>