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58" autoAdjust="0"/>
    <p:restoredTop sz="94660"/>
  </p:normalViewPr>
  <p:slideViewPr>
    <p:cSldViewPr snapToGrid="0">
      <p:cViewPr varScale="1">
        <p:scale>
          <a:sx n="88" d="100"/>
          <a:sy n="88" d="100"/>
        </p:scale>
        <p:origin x="774" y="84"/>
      </p:cViewPr>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1B69467-2408-4C56-8C93-588303ECE376}" type="datetimeFigureOut">
              <a:rPr lang="en-GB" smtClean="0"/>
              <a:t>16/01/2018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243189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B69467-2408-4C56-8C93-588303ECE376}" type="datetimeFigureOut">
              <a:rPr lang="en-GB" smtClean="0"/>
              <a:t>16/01/2018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4173669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B69467-2408-4C56-8C93-588303ECE376}" type="datetimeFigureOut">
              <a:rPr lang="en-GB" smtClean="0"/>
              <a:t>16/01/2018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367503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B69467-2408-4C56-8C93-588303ECE376}" type="datetimeFigureOut">
              <a:rPr lang="en-GB" smtClean="0"/>
              <a:t>16/01/2018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3495696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1B69467-2408-4C56-8C93-588303ECE376}" type="datetimeFigureOut">
              <a:rPr lang="en-GB" smtClean="0"/>
              <a:t>16/01/2018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2686151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1B69467-2408-4C56-8C93-588303ECE376}" type="datetimeFigureOut">
              <a:rPr lang="en-GB" smtClean="0"/>
              <a:t>16/01/2018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3507666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B69467-2408-4C56-8C93-588303ECE376}" type="datetimeFigureOut">
              <a:rPr lang="en-GB" smtClean="0"/>
              <a:t>16/01/2018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298982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1B69467-2408-4C56-8C93-588303ECE376}" type="datetimeFigureOut">
              <a:rPr lang="en-GB" smtClean="0"/>
              <a:t>16/01/2018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418496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69467-2408-4C56-8C93-588303ECE376}" type="datetimeFigureOut">
              <a:rPr lang="en-GB" smtClean="0"/>
              <a:t>16/01/2018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686514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1B69467-2408-4C56-8C93-588303ECE376}" type="datetimeFigureOut">
              <a:rPr lang="en-GB" smtClean="0"/>
              <a:t>16/01/2018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3178919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1B69467-2408-4C56-8C93-588303ECE376}" type="datetimeFigureOut">
              <a:rPr lang="en-GB" smtClean="0"/>
              <a:t>16/01/2018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32AAF4-2AA2-4C3A-96E4-97F080A3587F}" type="slidenum">
              <a:rPr lang="en-GB" smtClean="0"/>
              <a:t>‹#›</a:t>
            </a:fld>
            <a:endParaRPr lang="en-GB"/>
          </a:p>
        </p:txBody>
      </p:sp>
    </p:spTree>
    <p:extLst>
      <p:ext uri="{BB962C8B-B14F-4D97-AF65-F5344CB8AC3E}">
        <p14:creationId xmlns:p14="http://schemas.microsoft.com/office/powerpoint/2010/main" val="1484485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69467-2408-4C56-8C93-588303ECE376}" type="datetimeFigureOut">
              <a:rPr lang="en-GB" smtClean="0"/>
              <a:t>16/01/2018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32AAF4-2AA2-4C3A-96E4-97F080A3587F}" type="slidenum">
              <a:rPr lang="en-GB" smtClean="0"/>
              <a:t>‹#›</a:t>
            </a:fld>
            <a:endParaRPr lang="en-GB"/>
          </a:p>
        </p:txBody>
      </p:sp>
    </p:spTree>
    <p:extLst>
      <p:ext uri="{BB962C8B-B14F-4D97-AF65-F5344CB8AC3E}">
        <p14:creationId xmlns:p14="http://schemas.microsoft.com/office/powerpoint/2010/main" val="3991736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6.8 ATSSS</a:t>
            </a:r>
            <a:endParaRPr lang="en-GB" dirty="0"/>
          </a:p>
        </p:txBody>
      </p:sp>
      <p:sp>
        <p:nvSpPr>
          <p:cNvPr id="3" name="Subtitle 2"/>
          <p:cNvSpPr>
            <a:spLocks noGrp="1"/>
          </p:cNvSpPr>
          <p:nvPr>
            <p:ph type="subTitle" idx="1"/>
          </p:nvPr>
        </p:nvSpPr>
        <p:spPr/>
        <p:txBody>
          <a:bodyPr>
            <a:normAutofit/>
          </a:bodyPr>
          <a:lstStyle/>
          <a:p>
            <a:r>
              <a:rPr lang="en-GB" sz="3200" dirty="0" smtClean="0"/>
              <a:t>Key Issue Update on Traffic Switching (23.793 v0.1.0)</a:t>
            </a:r>
          </a:p>
        </p:txBody>
      </p:sp>
    </p:spTree>
    <p:extLst>
      <p:ext uri="{BB962C8B-B14F-4D97-AF65-F5344CB8AC3E}">
        <p14:creationId xmlns:p14="http://schemas.microsoft.com/office/powerpoint/2010/main" val="35992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134" y="181504"/>
            <a:ext cx="11590866" cy="1325563"/>
          </a:xfrm>
        </p:spPr>
        <p:txBody>
          <a:bodyPr>
            <a:noAutofit/>
          </a:bodyPr>
          <a:lstStyle/>
          <a:p>
            <a:r>
              <a:rPr lang="en-GB" b="1" dirty="0" smtClean="0"/>
              <a:t>There is basic support for traffic steering / switching in Rel-15</a:t>
            </a:r>
            <a:endParaRPr lang="en-GB" b="1" dirty="0"/>
          </a:p>
        </p:txBody>
      </p:sp>
      <p:sp>
        <p:nvSpPr>
          <p:cNvPr id="3" name="Content Placeholder 2"/>
          <p:cNvSpPr>
            <a:spLocks noGrp="1"/>
          </p:cNvSpPr>
          <p:nvPr>
            <p:ph idx="1"/>
          </p:nvPr>
        </p:nvSpPr>
        <p:spPr>
          <a:xfrm>
            <a:off x="533400" y="1515534"/>
            <a:ext cx="10515600" cy="4669896"/>
          </a:xfrm>
        </p:spPr>
        <p:txBody>
          <a:bodyPr>
            <a:normAutofit/>
          </a:bodyPr>
          <a:lstStyle/>
          <a:p>
            <a:pPr lvl="1"/>
            <a:r>
              <a:rPr lang="en-GB" dirty="0" smtClean="0"/>
              <a:t>In Rel-15:</a:t>
            </a:r>
          </a:p>
          <a:p>
            <a:pPr lvl="2"/>
            <a:r>
              <a:rPr lang="en-GB" dirty="0" smtClean="0"/>
              <a:t>UE is responsible for establishing new PDU Session(s) and maintaining on-going PDU session(s)</a:t>
            </a:r>
          </a:p>
          <a:p>
            <a:pPr lvl="2"/>
            <a:r>
              <a:rPr lang="en-GB" dirty="0" smtClean="0"/>
              <a:t>UE uses UE Route Selection Policy (</a:t>
            </a:r>
            <a:r>
              <a:rPr lang="en-GB" b="1" dirty="0" smtClean="0"/>
              <a:t>URSP</a:t>
            </a:r>
            <a:r>
              <a:rPr lang="en-GB" dirty="0" smtClean="0"/>
              <a:t>) to determine which access is used to deliver traffic over. URSP is delivered to UE by the PCF (via the AMF over N1) when UE first registers with 3GPP network (23.503 section 6.6.1.2 &amp; 6.6.2)</a:t>
            </a:r>
          </a:p>
          <a:p>
            <a:pPr lvl="2"/>
            <a:r>
              <a:rPr lang="en-GB" dirty="0" smtClean="0"/>
              <a:t>URSP rules may be overridden by user preferences (23.503 section 6.1.2.2.1)</a:t>
            </a:r>
          </a:p>
          <a:p>
            <a:pPr lvl="2"/>
            <a:r>
              <a:rPr lang="en-GB" dirty="0" smtClean="0"/>
              <a:t>URSP rules may also be preconfigured in the UE. Rules delivered by the PCF take precedence</a:t>
            </a:r>
          </a:p>
          <a:p>
            <a:pPr lvl="1"/>
            <a:endParaRPr lang="en-GB" dirty="0"/>
          </a:p>
          <a:p>
            <a:pPr lvl="1"/>
            <a:endParaRPr lang="en-GB" dirty="0" smtClean="0"/>
          </a:p>
        </p:txBody>
      </p:sp>
    </p:spTree>
    <p:extLst>
      <p:ext uri="{BB962C8B-B14F-4D97-AF65-F5344CB8AC3E}">
        <p14:creationId xmlns:p14="http://schemas.microsoft.com/office/powerpoint/2010/main" val="1977939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URSP provides basic Steering capability</a:t>
            </a:r>
            <a:endParaRPr lang="en-GB" b="1" dirty="0"/>
          </a:p>
        </p:txBody>
      </p:sp>
      <p:sp>
        <p:nvSpPr>
          <p:cNvPr id="3" name="Content Placeholder 2"/>
          <p:cNvSpPr>
            <a:spLocks noGrp="1"/>
          </p:cNvSpPr>
          <p:nvPr>
            <p:ph idx="1"/>
          </p:nvPr>
        </p:nvSpPr>
        <p:spPr/>
        <p:txBody>
          <a:bodyPr>
            <a:normAutofit/>
          </a:bodyPr>
          <a:lstStyle/>
          <a:p>
            <a:r>
              <a:rPr lang="en-GB" sz="2000" dirty="0" smtClean="0"/>
              <a:t>URSP provides a basic Steering capability for a </a:t>
            </a:r>
            <a:r>
              <a:rPr lang="en-GB" sz="2000" b="1" i="1" dirty="0" smtClean="0"/>
              <a:t>new</a:t>
            </a:r>
            <a:r>
              <a:rPr lang="en-GB" sz="2000" dirty="0" smtClean="0"/>
              <a:t> PDU Session</a:t>
            </a:r>
          </a:p>
          <a:p>
            <a:r>
              <a:rPr lang="en-GB" sz="2000" dirty="0" smtClean="0"/>
              <a:t>A URSP rule will be selected based on a match to a </a:t>
            </a:r>
            <a:r>
              <a:rPr lang="en-GB" sz="2000" b="1" dirty="0" smtClean="0"/>
              <a:t>Traffic descriptor </a:t>
            </a:r>
            <a:r>
              <a:rPr lang="en-GB" sz="2000" dirty="0" smtClean="0"/>
              <a:t>(23.503 section 6.6.2) which identifies the application targeted by the rule</a:t>
            </a:r>
          </a:p>
          <a:p>
            <a:r>
              <a:rPr lang="en-GB" sz="2000" dirty="0" smtClean="0"/>
              <a:t>Rules are prioritised in case traffic matches multiple rules</a:t>
            </a:r>
          </a:p>
          <a:p>
            <a:r>
              <a:rPr lang="en-GB" sz="2000" dirty="0" smtClean="0"/>
              <a:t>The access that should be used to deliver the traffic is specified by the </a:t>
            </a:r>
            <a:r>
              <a:rPr lang="en-GB" sz="2000" b="1" dirty="0" smtClean="0"/>
              <a:t>Access Type Preference </a:t>
            </a:r>
            <a:r>
              <a:rPr lang="en-GB" sz="2000" dirty="0" smtClean="0"/>
              <a:t>(23.503 table 6.6.2-2) and indicates the preferred access on PDU Session establishment – this a </a:t>
            </a:r>
            <a:r>
              <a:rPr lang="en-GB" sz="2000" b="1" i="1" dirty="0" smtClean="0"/>
              <a:t>steering</a:t>
            </a:r>
            <a:r>
              <a:rPr lang="en-GB" sz="2000" dirty="0" smtClean="0"/>
              <a:t> capability. The Access Type has coarse granularity – one of 3GPP or non-3GPP</a:t>
            </a:r>
          </a:p>
          <a:p>
            <a:endParaRPr lang="en-GB" sz="2000" dirty="0" smtClean="0"/>
          </a:p>
          <a:p>
            <a:r>
              <a:rPr lang="en-GB" sz="2000" dirty="0" smtClean="0"/>
              <a:t>URSP does </a:t>
            </a:r>
            <a:r>
              <a:rPr lang="en-GB" sz="2000" b="1" i="1" dirty="0" smtClean="0"/>
              <a:t>not</a:t>
            </a:r>
            <a:r>
              <a:rPr lang="en-GB" sz="2000" dirty="0" smtClean="0"/>
              <a:t> provide a mechanism to steer traffic at a finer access type granularity for a given access type technology, e.g. 5GNR, 4G, </a:t>
            </a:r>
            <a:r>
              <a:rPr lang="en-GB" sz="2000" dirty="0" err="1" smtClean="0"/>
              <a:t>mmW</a:t>
            </a:r>
            <a:r>
              <a:rPr lang="en-GB" sz="2000" dirty="0" smtClean="0"/>
              <a:t>, </a:t>
            </a:r>
            <a:r>
              <a:rPr lang="en-GB" sz="2000" dirty="0" err="1" smtClean="0"/>
              <a:t>etc</a:t>
            </a:r>
            <a:r>
              <a:rPr lang="en-GB" sz="2000" dirty="0" smtClean="0"/>
              <a:t> in the case of 3GPP access</a:t>
            </a:r>
            <a:endParaRPr lang="en-GB" dirty="0"/>
          </a:p>
        </p:txBody>
      </p:sp>
    </p:spTree>
    <p:extLst>
      <p:ext uri="{BB962C8B-B14F-4D97-AF65-F5344CB8AC3E}">
        <p14:creationId xmlns:p14="http://schemas.microsoft.com/office/powerpoint/2010/main" val="370484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757646"/>
          </a:xfrm>
        </p:spPr>
        <p:txBody>
          <a:bodyPr/>
          <a:lstStyle/>
          <a:p>
            <a:r>
              <a:rPr lang="en-GB" b="1" dirty="0" smtClean="0"/>
              <a:t>URSP provides basic Switching capability</a:t>
            </a:r>
            <a:endParaRPr lang="en-GB" b="1" dirty="0"/>
          </a:p>
        </p:txBody>
      </p:sp>
      <p:sp>
        <p:nvSpPr>
          <p:cNvPr id="3" name="Content Placeholder 2"/>
          <p:cNvSpPr>
            <a:spLocks noGrp="1"/>
          </p:cNvSpPr>
          <p:nvPr>
            <p:ph idx="1"/>
          </p:nvPr>
        </p:nvSpPr>
        <p:spPr>
          <a:xfrm>
            <a:off x="306493" y="757647"/>
            <a:ext cx="11538374" cy="5472157"/>
          </a:xfrm>
        </p:spPr>
        <p:txBody>
          <a:bodyPr>
            <a:normAutofit lnSpcReduction="10000"/>
          </a:bodyPr>
          <a:lstStyle/>
          <a:p>
            <a:r>
              <a:rPr lang="en-GB" sz="2400" dirty="0" smtClean="0"/>
              <a:t>URSP provides a basic Switching mechanism for an </a:t>
            </a:r>
            <a:r>
              <a:rPr lang="en-GB" sz="2400" b="1" i="1" dirty="0" smtClean="0"/>
              <a:t>existing</a:t>
            </a:r>
            <a:r>
              <a:rPr lang="en-GB" sz="2400" dirty="0" smtClean="0"/>
              <a:t> PDU session:</a:t>
            </a:r>
          </a:p>
          <a:p>
            <a:pPr lvl="1"/>
            <a:r>
              <a:rPr lang="en-GB" sz="2000" dirty="0" smtClean="0"/>
              <a:t>When preferred access defined by </a:t>
            </a:r>
            <a:r>
              <a:rPr lang="en-GB" sz="2000" b="1" dirty="0" smtClean="0"/>
              <a:t>Access Type preference</a:t>
            </a:r>
            <a:r>
              <a:rPr lang="en-GB" sz="2000" dirty="0" smtClean="0"/>
              <a:t> becomes unavailable, application traffic may be </a:t>
            </a:r>
            <a:r>
              <a:rPr lang="en-GB" sz="2000" b="1" i="1" dirty="0" smtClean="0"/>
              <a:t>switched</a:t>
            </a:r>
            <a:r>
              <a:rPr lang="en-GB" sz="2000" dirty="0" smtClean="0"/>
              <a:t> to the alternative access</a:t>
            </a:r>
          </a:p>
          <a:p>
            <a:pPr lvl="1"/>
            <a:r>
              <a:rPr lang="en-GB" sz="2000" dirty="0" smtClean="0"/>
              <a:t>Possible outcome</a:t>
            </a:r>
          </a:p>
          <a:p>
            <a:pPr lvl="2"/>
            <a:r>
              <a:rPr lang="en-GB" sz="1600" dirty="0" smtClean="0"/>
              <a:t>UE can request the network to handover the PDU session from current (unavailable) access to other (standby) access by indicating “Existing PDU session” </a:t>
            </a:r>
            <a:r>
              <a:rPr lang="en-GB" sz="1600" dirty="0" err="1" smtClean="0"/>
              <a:t>RequestType</a:t>
            </a:r>
            <a:r>
              <a:rPr lang="en-GB" sz="1600" dirty="0" smtClean="0"/>
              <a:t> in PDU session establishment message</a:t>
            </a:r>
          </a:p>
          <a:p>
            <a:pPr lvl="2"/>
            <a:r>
              <a:rPr lang="en-GB" sz="1600" dirty="0" smtClean="0"/>
              <a:t>Coupled with SSC mode 1, session continuity can be maintained across access types: </a:t>
            </a:r>
          </a:p>
          <a:p>
            <a:pPr lvl="3"/>
            <a:r>
              <a:rPr lang="en-GB" sz="1600" dirty="0" smtClean="0"/>
              <a:t>23.501 S5.6.9.2.1: “</a:t>
            </a:r>
            <a:r>
              <a:rPr lang="en-GB" sz="1700" dirty="0" smtClean="0"/>
              <a:t>the </a:t>
            </a:r>
            <a:r>
              <a:rPr lang="en-GB" sz="1700" dirty="0"/>
              <a:t>UPF acting as PDU Session Anchor at the establishment of the PDU Session is maintained regardless of the access technology (e.g. Access Type and cells) a UE is successively using to access the </a:t>
            </a:r>
            <a:r>
              <a:rPr lang="en-GB" sz="1700" dirty="0" smtClean="0"/>
              <a:t>network…. </a:t>
            </a:r>
            <a:r>
              <a:rPr lang="en-GB" sz="1600" dirty="0"/>
              <a:t>SSC mode 1 may apply to any PDU Session type and to any access type</a:t>
            </a:r>
            <a:r>
              <a:rPr lang="en-GB" sz="1600" dirty="0" smtClean="0"/>
              <a:t>.”</a:t>
            </a:r>
          </a:p>
          <a:p>
            <a:pPr lvl="2"/>
            <a:endParaRPr lang="en-GB" sz="1800" dirty="0" smtClean="0"/>
          </a:p>
          <a:p>
            <a:r>
              <a:rPr lang="en-GB" sz="2400" dirty="0" smtClean="0"/>
              <a:t>Besides this basic mechanism, URSP does not include further policy to UE to perform switching</a:t>
            </a:r>
            <a:endParaRPr lang="en-GB" sz="2400" dirty="0"/>
          </a:p>
          <a:p>
            <a:r>
              <a:rPr lang="en-GB" sz="2400" dirty="0" smtClean="0"/>
              <a:t>Therefore there is a need to enhance this basic switching mechanism to consider</a:t>
            </a:r>
          </a:p>
          <a:p>
            <a:pPr lvl="1"/>
            <a:r>
              <a:rPr lang="en-GB" sz="2000" dirty="0" smtClean="0"/>
              <a:t>Traffic performance and/or AN related measurements in the UE</a:t>
            </a:r>
          </a:p>
          <a:p>
            <a:pPr lvl="1"/>
            <a:r>
              <a:rPr lang="en-GB" sz="2000" dirty="0" smtClean="0"/>
              <a:t>UE to make switching decision based on </a:t>
            </a:r>
            <a:r>
              <a:rPr lang="en-GB" sz="2000" dirty="0"/>
              <a:t>traffic switching assistance information </a:t>
            </a:r>
            <a:endParaRPr lang="en-GB" sz="2000" dirty="0" smtClean="0"/>
          </a:p>
          <a:p>
            <a:pPr marL="271463" lvl="1" indent="0">
              <a:buNone/>
            </a:pPr>
            <a:r>
              <a:rPr lang="en-GB" dirty="0" smtClean="0"/>
              <a:t>An example of this would be UE is able to handover PDU session from </a:t>
            </a:r>
            <a:r>
              <a:rPr lang="en-GB" dirty="0" err="1" smtClean="0"/>
              <a:t>WiFi</a:t>
            </a:r>
            <a:r>
              <a:rPr lang="en-GB" dirty="0" smtClean="0"/>
              <a:t> to outdoor/indoor radio coverage in areas where </a:t>
            </a:r>
            <a:r>
              <a:rPr lang="en-GB" dirty="0" err="1" smtClean="0"/>
              <a:t>WiFi</a:t>
            </a:r>
            <a:r>
              <a:rPr lang="en-GB" dirty="0" smtClean="0"/>
              <a:t> coverage is bad</a:t>
            </a:r>
            <a:endParaRPr lang="en-GB" dirty="0"/>
          </a:p>
          <a:p>
            <a:endParaRPr lang="en-GB" sz="2400" dirty="0" smtClean="0"/>
          </a:p>
          <a:p>
            <a:pPr marL="0" indent="0">
              <a:buNone/>
            </a:pPr>
            <a:endParaRPr lang="en-GB" sz="2400" dirty="0"/>
          </a:p>
        </p:txBody>
      </p:sp>
    </p:spTree>
    <p:extLst>
      <p:ext uri="{BB962C8B-B14F-4D97-AF65-F5344CB8AC3E}">
        <p14:creationId xmlns:p14="http://schemas.microsoft.com/office/powerpoint/2010/main" val="98388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066" y="128059"/>
            <a:ext cx="11954933" cy="633942"/>
          </a:xfrm>
        </p:spPr>
        <p:txBody>
          <a:bodyPr>
            <a:normAutofit fontScale="90000"/>
          </a:bodyPr>
          <a:lstStyle/>
          <a:p>
            <a:r>
              <a:rPr lang="en-GB" b="1" dirty="0" smtClean="0"/>
              <a:t>Update of Key Issues on Switching</a:t>
            </a:r>
            <a:endParaRPr lang="en-GB" b="1" dirty="0"/>
          </a:p>
        </p:txBody>
      </p:sp>
      <p:sp>
        <p:nvSpPr>
          <p:cNvPr id="3" name="Content Placeholder 2"/>
          <p:cNvSpPr>
            <a:spLocks noGrp="1"/>
          </p:cNvSpPr>
          <p:nvPr>
            <p:ph idx="1"/>
          </p:nvPr>
        </p:nvSpPr>
        <p:spPr>
          <a:xfrm>
            <a:off x="838200" y="1405467"/>
            <a:ext cx="10515600" cy="4771496"/>
          </a:xfrm>
        </p:spPr>
        <p:txBody>
          <a:bodyPr>
            <a:normAutofit/>
          </a:bodyPr>
          <a:lstStyle/>
          <a:p>
            <a:r>
              <a:rPr lang="en-GB" sz="2400" dirty="0" smtClean="0"/>
              <a:t>How does a UE (including RG/CPE) perform traffic performance and AN related measurements in the preferred access network and/or alternative access network in order to make switching decision?</a:t>
            </a:r>
          </a:p>
          <a:p>
            <a:r>
              <a:rPr lang="en-GB" sz="2400" dirty="0"/>
              <a:t>What parameters can be used as </a:t>
            </a:r>
            <a:r>
              <a:rPr lang="en-GB" sz="2400" dirty="0" smtClean="0"/>
              <a:t>traffic switching assistance information </a:t>
            </a:r>
            <a:r>
              <a:rPr lang="en-GB" sz="2400" dirty="0"/>
              <a:t>in the </a:t>
            </a:r>
            <a:r>
              <a:rPr lang="en-GB" sz="2400" dirty="0" smtClean="0"/>
              <a:t>UE (including RG/CPE) </a:t>
            </a:r>
            <a:r>
              <a:rPr lang="en-GB" sz="2400" dirty="0"/>
              <a:t>to make switching decision?  </a:t>
            </a:r>
            <a:r>
              <a:rPr lang="en-GB" sz="2400" dirty="0" smtClean="0"/>
              <a:t>Such traffic switching assistance information can </a:t>
            </a:r>
            <a:r>
              <a:rPr lang="en-GB" sz="2400" dirty="0"/>
              <a:t>be pre-configured in the UE or provided by the network</a:t>
            </a:r>
            <a:r>
              <a:rPr lang="en-GB" sz="2400" dirty="0" smtClean="0"/>
              <a:t>.</a:t>
            </a:r>
          </a:p>
          <a:p>
            <a:pPr marL="0" indent="0">
              <a:buNone/>
            </a:pPr>
            <a:endParaRPr lang="en-GB" sz="2400" dirty="0" smtClean="0"/>
          </a:p>
        </p:txBody>
      </p:sp>
    </p:spTree>
    <p:extLst>
      <p:ext uri="{BB962C8B-B14F-4D97-AF65-F5344CB8AC3E}">
        <p14:creationId xmlns:p14="http://schemas.microsoft.com/office/powerpoint/2010/main" val="1891672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4074</TotalTime>
  <Words>557</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6.8 ATSSS</vt:lpstr>
      <vt:lpstr>There is basic support for traffic steering / switching in Rel-15</vt:lpstr>
      <vt:lpstr>URSP provides basic Steering capability</vt:lpstr>
      <vt:lpstr>URSP provides basic Switching capability</vt:lpstr>
      <vt:lpstr>Update of Key Issues on Switching</vt:lpstr>
    </vt:vector>
  </TitlesOfParts>
  <Company>BT Plc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 ATSSS discussion</dc:title>
  <dc:creator>Johnson,SH,Stephen,TUD2 R</dc:creator>
  <cp:lastModifiedBy>Chooi,WL,Weng,TLC R</cp:lastModifiedBy>
  <cp:revision>68</cp:revision>
  <dcterms:created xsi:type="dcterms:W3CDTF">2018-01-08T16:47:02Z</dcterms:created>
  <dcterms:modified xsi:type="dcterms:W3CDTF">2018-01-16T14:12:15Z</dcterms:modified>
</cp:coreProperties>
</file>