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8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8" d="100"/>
          <a:sy n="78" d="100"/>
        </p:scale>
        <p:origin x="904" y="4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702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1_Serv/TSGS1_97e_EM_Feb2022/inbox/S1-220197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sa/WG1_Serv/TSGS1_98e_EM_May2022/Docs/S1-221130.zip" TargetMode="External"/><Relationship Id="rId4" Type="http://schemas.openxmlformats.org/officeDocument/2006/relationships/hyperlink" Target="https://www.3gpp.org/ftp/tsg_sa/TSG_SA/TSGS_95E_Electronic_2022_03/Docs/SP-220088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i="0" dirty="0"/>
              <a:t>FS_FRMCS_Ph5</a:t>
            </a:r>
            <a:r>
              <a:rPr lang="en-US" dirty="0"/>
              <a:t> Status Report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FRMCS Phase 5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Guillaume Gach</a:t>
            </a:r>
          </a:p>
          <a:p>
            <a:r>
              <a:rPr lang="en-US" dirty="0"/>
              <a:t>UIC</a:t>
            </a:r>
          </a:p>
          <a:p>
            <a:r>
              <a:rPr lang="fr-FR" dirty="0"/>
              <a:t>950007</a:t>
            </a:r>
            <a:r>
              <a:rPr lang="en-US" dirty="0"/>
              <a:t> FS_FRMCS_Ph5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S1-221282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99441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SA1#98-e</a:t>
            </a:r>
          </a:p>
          <a:p>
            <a:r>
              <a:rPr lang="en-GB" sz="1200" b="1" dirty="0"/>
              <a:t>Electronic Meeting, 9 – 19 May 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FS_FRMCS_Ph5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2 new UC were introduced </a:t>
            </a:r>
          </a:p>
          <a:p>
            <a:pPr>
              <a:defRPr/>
            </a:pPr>
            <a:r>
              <a:rPr lang="en-GB" dirty="0"/>
              <a:t>Work/Study Item Completion: 15%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FS_FRMCS_Ph5</a:t>
            </a:r>
            <a:r>
              <a:rPr lang="en-GB" dirty="0"/>
              <a:t>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2">
              <a:buFont typeface="Times New Roman" panose="02020603050405020304" pitchFamily="18" charset="0"/>
              <a:buChar char="•"/>
              <a:defRPr/>
            </a:pPr>
            <a:r>
              <a:rPr lang="en-US" dirty="0"/>
              <a:t>To refine existing use cases coming from a gap analysis between the FRMCS specifications and latest version of TR 22.989. </a:t>
            </a:r>
            <a:endParaRPr lang="en-GB" dirty="0"/>
          </a:p>
          <a:p>
            <a:pPr lvl="2">
              <a:buFont typeface="Times New Roman" panose="02020603050405020304" pitchFamily="18" charset="0"/>
              <a:buChar char="•"/>
              <a:defRPr/>
            </a:pPr>
            <a:r>
              <a:rPr lang="en-US" dirty="0"/>
              <a:t>To identify new use cases coming from a gap analysis between the FRMCS specifications and latest version of TR 22.989. </a:t>
            </a:r>
            <a:endParaRPr lang="en-GB" dirty="0"/>
          </a:p>
          <a:p>
            <a:pPr lvl="2">
              <a:defRPr/>
            </a:pPr>
            <a:r>
              <a:rPr lang="en-US" dirty="0"/>
              <a:t>To derive new potential requirements to stage 1 TS (e.g., 5GS, MCX)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86153742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discussions </a:t>
            </a:r>
          </a:p>
          <a:p>
            <a:pPr lvl="1">
              <a:defRPr/>
            </a:pPr>
            <a:r>
              <a:rPr lang="en-GB" dirty="0"/>
              <a:t>Discussion on use cases (focus on service flows, requirements and gap analysis) between SA1 meetings</a:t>
            </a:r>
          </a:p>
          <a:p>
            <a:pPr lvl="1">
              <a:defRPr/>
            </a:pPr>
            <a:r>
              <a:rPr lang="en-GB" dirty="0"/>
              <a:t>Involved all partners including Korean Rail community</a:t>
            </a:r>
          </a:p>
          <a:p>
            <a:pPr marL="342900" lvl="1" indent="-342900">
              <a:buChar char="•"/>
              <a:defRPr/>
            </a:pPr>
            <a:r>
              <a:rPr lang="en-GB" sz="2800" dirty="0"/>
              <a:t>Preparation or one-to-one calls could be considered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053857" cy="782637"/>
          </a:xfrm>
        </p:spPr>
        <p:txBody>
          <a:bodyPr/>
          <a:lstStyle/>
          <a:p>
            <a:r>
              <a:rPr lang="fr-FR" i="0" dirty="0"/>
              <a:t>FS_FRMCS_Ph5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SA#101 (09/2023)</a:t>
            </a:r>
          </a:p>
          <a:p>
            <a:pPr lvl="1">
              <a:defRPr/>
            </a:pPr>
            <a:r>
              <a:rPr lang="en-GB" sz="2000" dirty="0"/>
              <a:t>For approval: SA#101 (09/2023)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FS_FRMCS_Ph5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agreed/approved at SA1#97e / SA#95-e</a:t>
            </a:r>
          </a:p>
          <a:p>
            <a:pPr lvl="1">
              <a:defRPr/>
            </a:pPr>
            <a:r>
              <a:rPr lang="en-GB" sz="2000" dirty="0"/>
              <a:t>Agreed SID is in tdoc </a:t>
            </a:r>
            <a:r>
              <a:rPr lang="en-GB" sz="2000" dirty="0">
                <a:hlinkClick r:id="rId3"/>
              </a:rPr>
              <a:t>S1-220197</a:t>
            </a:r>
            <a:r>
              <a:rPr lang="en-GB" sz="2000" dirty="0"/>
              <a:t> / </a:t>
            </a:r>
            <a:r>
              <a:rPr lang="en-GB" sz="2000" u="sng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SP-20</a:t>
            </a:r>
            <a:r>
              <a:rPr lang="en-GB" sz="2000" u="sng" dirty="0"/>
              <a:t>0088</a:t>
            </a:r>
          </a:p>
          <a:p>
            <a:pPr lvl="1">
              <a:defRPr/>
            </a:pPr>
            <a:r>
              <a:rPr lang="en-GB" sz="2000" dirty="0"/>
              <a:t>Revised SID in tdoc </a:t>
            </a:r>
            <a:r>
              <a:rPr lang="en-GB" sz="2000" dirty="0">
                <a:hlinkClick r:id="rId5"/>
              </a:rPr>
              <a:t>S1-221130</a:t>
            </a:r>
            <a:r>
              <a:rPr lang="en-GB" sz="2000" dirty="0"/>
              <a:t> (FS_FRMCS_Ph3 becomes FS_FRMCS_Ph5 to align with various FRMCS stages)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SA1#97e (</a:t>
            </a:r>
            <a:r>
              <a:rPr lang="en-GB" sz="2000" b="1" dirty="0"/>
              <a:t>14 – 24 Feb 2022</a:t>
            </a:r>
            <a:r>
              <a:rPr lang="en-GB" sz="2000" dirty="0"/>
              <a:t>): 0%</a:t>
            </a:r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1399</TotalTime>
  <Words>294</Words>
  <Application>Microsoft Office PowerPoint</Application>
  <PresentationFormat>Affichage à l'écran (4:3)</PresentationFormat>
  <Paragraphs>48</Paragraphs>
  <Slides>6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FS_FRMCS_Ph5 Status Report Study on FRMCS Phase 5</vt:lpstr>
      <vt:lpstr>FS_FRMCS_Ph5 Progress</vt:lpstr>
      <vt:lpstr>FS_FRMCS_Ph5 Planning</vt:lpstr>
      <vt:lpstr>Work plan between meetings</vt:lpstr>
      <vt:lpstr>FS_FRMCS_Ph5 Completion Date</vt:lpstr>
      <vt:lpstr>FS_FRMCS_Ph5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Gach guillauM</cp:lastModifiedBy>
  <cp:revision>388</cp:revision>
  <cp:lastPrinted>2000-01-14T10:02:55Z</cp:lastPrinted>
  <dcterms:created xsi:type="dcterms:W3CDTF">1999-11-22T09:19:47Z</dcterms:created>
  <dcterms:modified xsi:type="dcterms:W3CDTF">2022-05-20T12:53:13Z</dcterms:modified>
  <cp:category>Presentation</cp:category>
</cp:coreProperties>
</file>