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7" r:id="rId2"/>
    <p:sldId id="260" r:id="rId3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105" d="100"/>
          <a:sy n="105" d="100"/>
        </p:scale>
        <p:origin x="340" y="6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n-gyu Han" userId="2609d183-e7ac-4bd8-a95d-df0f24b577af" providerId="ADAL" clId="{26ED7E3B-1415-48F2-B345-1078AD70FFDA}"/>
    <pc:docChg chg="undo custSel modSld">
      <pc:chgData name="Min-gyu Han" userId="2609d183-e7ac-4bd8-a95d-df0f24b577af" providerId="ADAL" clId="{26ED7E3B-1415-48F2-B345-1078AD70FFDA}" dt="2022-02-21T07:53:33.331" v="276" actId="114"/>
      <pc:docMkLst>
        <pc:docMk/>
      </pc:docMkLst>
      <pc:sldChg chg="modSp">
        <pc:chgData name="Min-gyu Han" userId="2609d183-e7ac-4bd8-a95d-df0f24b577af" providerId="ADAL" clId="{26ED7E3B-1415-48F2-B345-1078AD70FFDA}" dt="2022-02-21T07:26:42.910" v="180" actId="20577"/>
        <pc:sldMkLst>
          <pc:docMk/>
          <pc:sldMk cId="0" sldId="256"/>
        </pc:sldMkLst>
        <pc:spChg chg="mod">
          <ac:chgData name="Min-gyu Han" userId="2609d183-e7ac-4bd8-a95d-df0f24b577af" providerId="ADAL" clId="{26ED7E3B-1415-48F2-B345-1078AD70FFDA}" dt="2022-02-21T07:26:42.910" v="180" actId="20577"/>
          <ac:spMkLst>
            <pc:docMk/>
            <pc:sldMk cId="0" sldId="256"/>
            <ac:spMk id="7171" creationId="{00000000-0000-0000-0000-000000000000}"/>
          </ac:spMkLst>
        </pc:spChg>
      </pc:sldChg>
      <pc:sldChg chg="modSp">
        <pc:chgData name="Min-gyu Han" userId="2609d183-e7ac-4bd8-a95d-df0f24b577af" providerId="ADAL" clId="{26ED7E3B-1415-48F2-B345-1078AD70FFDA}" dt="2022-02-21T07:53:33.331" v="276" actId="114"/>
        <pc:sldMkLst>
          <pc:docMk/>
          <pc:sldMk cId="0" sldId="260"/>
        </pc:sldMkLst>
        <pc:spChg chg="mod">
          <ac:chgData name="Min-gyu Han" userId="2609d183-e7ac-4bd8-a95d-df0f24b577af" providerId="ADAL" clId="{26ED7E3B-1415-48F2-B345-1078AD70FFDA}" dt="2022-02-21T07:53:33.331" v="276" actId="114"/>
          <ac:spMkLst>
            <pc:docMk/>
            <pc:sldMk cId="0" sldId="260"/>
            <ac:spMk id="10243" creationId="{00000000-0000-0000-0000-000000000000}"/>
          </ac:spMkLst>
        </pc:spChg>
      </pc:sldChg>
    </pc:docChg>
  </pc:docChgLst>
  <pc:docChgLst>
    <pc:chgData name="Min-gyu Han" userId="2609d183-e7ac-4bd8-a95d-df0f24b577af" providerId="ADAL" clId="{80A4B0F8-A372-49E5-8984-D1DE36489D10}"/>
    <pc:docChg chg="custSel modSld">
      <pc:chgData name="Min-gyu Han" userId="2609d183-e7ac-4bd8-a95d-df0f24b577af" providerId="ADAL" clId="{80A4B0F8-A372-49E5-8984-D1DE36489D10}" dt="2022-02-21T06:53:24.214" v="161" actId="20577"/>
      <pc:docMkLst>
        <pc:docMk/>
      </pc:docMkLst>
      <pc:sldChg chg="modSp">
        <pc:chgData name="Min-gyu Han" userId="2609d183-e7ac-4bd8-a95d-df0f24b577af" providerId="ADAL" clId="{80A4B0F8-A372-49E5-8984-D1DE36489D10}" dt="2022-02-21T06:48:33.315" v="1" actId="20577"/>
        <pc:sldMkLst>
          <pc:docMk/>
          <pc:sldMk cId="0" sldId="257"/>
        </pc:sldMkLst>
        <pc:spChg chg="mod">
          <ac:chgData name="Min-gyu Han" userId="2609d183-e7ac-4bd8-a95d-df0f24b577af" providerId="ADAL" clId="{80A4B0F8-A372-49E5-8984-D1DE36489D10}" dt="2022-02-21T06:48:33.315" v="1" actId="20577"/>
          <ac:spMkLst>
            <pc:docMk/>
            <pc:sldMk cId="0" sldId="257"/>
            <ac:spMk id="4100" creationId="{00000000-0000-0000-0000-000000000000}"/>
          </ac:spMkLst>
        </pc:spChg>
      </pc:sldChg>
      <pc:sldChg chg="modSp">
        <pc:chgData name="Min-gyu Han" userId="2609d183-e7ac-4bd8-a95d-df0f24b577af" providerId="ADAL" clId="{80A4B0F8-A372-49E5-8984-D1DE36489D10}" dt="2022-02-21T06:53:24.214" v="161" actId="20577"/>
        <pc:sldMkLst>
          <pc:docMk/>
          <pc:sldMk cId="0" sldId="260"/>
        </pc:sldMkLst>
        <pc:spChg chg="mod">
          <ac:chgData name="Min-gyu Han" userId="2609d183-e7ac-4bd8-a95d-df0f24b577af" providerId="ADAL" clId="{80A4B0F8-A372-49E5-8984-D1DE36489D10}" dt="2022-02-21T06:53:24.214" v="161" actId="20577"/>
          <ac:spMkLst>
            <pc:docMk/>
            <pc:sldMk cId="0" sldId="260"/>
            <ac:spMk id="10243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FS_RAILSS activity planning</a:t>
            </a:r>
            <a:br>
              <a:rPr lang="en-US" dirty="0"/>
            </a:b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Andrew Min-</a:t>
            </a:r>
            <a:r>
              <a:rPr lang="en-US" dirty="0" err="1"/>
              <a:t>gyu</a:t>
            </a:r>
            <a:r>
              <a:rPr lang="en-US" dirty="0"/>
              <a:t> Han</a:t>
            </a:r>
          </a:p>
          <a:p>
            <a:r>
              <a:rPr lang="en-US" dirty="0" err="1"/>
              <a:t>Hansung</a:t>
            </a:r>
            <a:r>
              <a:rPr lang="en-US" dirty="0"/>
              <a:t> University</a:t>
            </a:r>
          </a:p>
          <a:p>
            <a:r>
              <a:rPr lang="en-US" dirty="0"/>
              <a:t>RAILSS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S1-220161r3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S1-22xxxx)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50140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#97e</a:t>
            </a:r>
          </a:p>
          <a:p>
            <a:r>
              <a:rPr lang="en-GB" sz="1200" b="1" dirty="0"/>
              <a:t>Electronic Meeting, 14 – 24 </a:t>
            </a:r>
            <a:r>
              <a:rPr lang="en-GB" sz="1200" b="1"/>
              <a:t>Feb </a:t>
            </a:r>
            <a:r>
              <a:rPr lang="en-GB" sz="1200" b="1" smtClean="0"/>
              <a:t>2022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Future Plan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Continue FS_RAILSS work</a:t>
            </a:r>
          </a:p>
          <a:p>
            <a:pPr lvl="1">
              <a:defRPr/>
            </a:pPr>
            <a:r>
              <a:rPr lang="en-US" altLang="ko-KR" dirty="0"/>
              <a:t>Create a revision of SID with rescheduling due dates (Two more slots): </a:t>
            </a:r>
            <a:r>
              <a:rPr lang="en-US" altLang="ko-KR" i="1" dirty="0"/>
              <a:t>Please </a:t>
            </a:r>
            <a:r>
              <a:rPr lang="en-US" altLang="ko-KR" i="1"/>
              <a:t>see </a:t>
            </a:r>
            <a:r>
              <a:rPr lang="en-US" altLang="ko-KR" i="1" smtClean="0"/>
              <a:t>S1-220180</a:t>
            </a:r>
            <a:endParaRPr lang="en-US" altLang="ko-KR" i="1" dirty="0"/>
          </a:p>
          <a:p>
            <a:pPr lvl="1">
              <a:defRPr/>
            </a:pPr>
            <a:r>
              <a:rPr lang="en-US" altLang="ko-KR" dirty="0"/>
              <a:t>Proposed schedules</a:t>
            </a:r>
          </a:p>
          <a:p>
            <a:pPr lvl="2">
              <a:defRPr/>
            </a:pPr>
            <a:r>
              <a:rPr lang="en-US" altLang="ko-KR" dirty="0"/>
              <a:t>For information: </a:t>
            </a:r>
            <a:r>
              <a:rPr lang="en-US" altLang="ko-KR" dirty="0" smtClean="0"/>
              <a:t>SA1#98-e (2022.05)</a:t>
            </a:r>
          </a:p>
          <a:p>
            <a:pPr lvl="2">
              <a:defRPr/>
            </a:pPr>
            <a:r>
              <a:rPr lang="en-US" altLang="ko-KR" dirty="0" smtClean="0"/>
              <a:t>For </a:t>
            </a:r>
            <a:r>
              <a:rPr lang="en-US" altLang="ko-KR" dirty="0"/>
              <a:t>approval: </a:t>
            </a:r>
            <a:r>
              <a:rPr lang="en-US" altLang="ko-KR" dirty="0" smtClean="0"/>
              <a:t>SA1#99-e </a:t>
            </a:r>
            <a:r>
              <a:rPr lang="en-US" altLang="ko-KR" dirty="0"/>
              <a:t>(</a:t>
            </a:r>
            <a:r>
              <a:rPr lang="en-US" altLang="ko-KR" dirty="0" smtClean="0"/>
              <a:t>2022.08)</a:t>
            </a:r>
            <a:endParaRPr lang="en-US" altLang="ko-KR" dirty="0"/>
          </a:p>
          <a:p>
            <a:pPr marL="457200" lvl="1" indent="0">
              <a:buNone/>
              <a:defRPr/>
            </a:pPr>
            <a:r>
              <a:rPr lang="en-US" altLang="ko-KR" dirty="0">
                <a:sym typeface="Wingdings" panose="05000000000000000000" pitchFamily="2" charset="2"/>
              </a:rPr>
              <a:t> Kindly ask SA1 to approve the SID</a:t>
            </a:r>
            <a:endParaRPr lang="en-US" altLang="ko-KR" dirty="0"/>
          </a:p>
          <a:p>
            <a:pPr lvl="1">
              <a:defRPr/>
            </a:pPr>
            <a:r>
              <a:rPr lang="en-GB" dirty="0"/>
              <a:t>Possible RAILSS use cases (approx. 6~8 cases):</a:t>
            </a:r>
          </a:p>
          <a:p>
            <a:pPr lvl="2">
              <a:defRPr/>
            </a:pPr>
            <a:r>
              <a:rPr lang="en-GB" dirty="0"/>
              <a:t>Passenger services</a:t>
            </a:r>
          </a:p>
          <a:p>
            <a:pPr lvl="2">
              <a:defRPr/>
            </a:pPr>
            <a:r>
              <a:rPr lang="en-GB" dirty="0"/>
              <a:t>Security and monitoring of the station by AI technology</a:t>
            </a:r>
          </a:p>
          <a:p>
            <a:pPr lvl="2">
              <a:defRPr/>
            </a:pPr>
            <a:r>
              <a:rPr lang="en-GB" altLang="ko-KR" dirty="0"/>
              <a:t>Security and monitoring of the station by 3D/AR/VR technology</a:t>
            </a:r>
          </a:p>
          <a:p>
            <a:pPr lvl="2">
              <a:defRPr/>
            </a:pPr>
            <a:r>
              <a:rPr lang="en-GB" dirty="0"/>
              <a:t>Enhance existing use cases (from UIC and TTA for example) and adopt them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855</TotalTime>
  <Words>125</Words>
  <Application>Microsoft Office PowerPoint</Application>
  <PresentationFormat>화면 슬라이드 쇼(4:3)</PresentationFormat>
  <Paragraphs>24</Paragraphs>
  <Slides>2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8" baseType="lpstr">
      <vt:lpstr>MS Mincho</vt:lpstr>
      <vt:lpstr>Arial</vt:lpstr>
      <vt:lpstr>Bookman Old Style</vt:lpstr>
      <vt:lpstr>Times New Roman</vt:lpstr>
      <vt:lpstr>Wingdings</vt:lpstr>
      <vt:lpstr>Blank Presentation</vt:lpstr>
      <vt:lpstr>FS_RAILSS activity planning </vt:lpstr>
      <vt:lpstr>Future Plan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Andrew Min-gyu Han</cp:lastModifiedBy>
  <cp:revision>362</cp:revision>
  <cp:lastPrinted>2000-01-14T10:02:55Z</cp:lastPrinted>
  <dcterms:created xsi:type="dcterms:W3CDTF">1999-11-22T09:19:47Z</dcterms:created>
  <dcterms:modified xsi:type="dcterms:W3CDTF">2022-02-22T15:34:21Z</dcterms:modified>
  <cp:category>Presentation</cp:category>
</cp:coreProperties>
</file>