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257" r:id="rId2"/>
    <p:sldId id="256" r:id="rId3"/>
    <p:sldId id="260" r:id="rId4"/>
    <p:sldId id="261" r:id="rId5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3399"/>
    <a:srgbClr val="FF66CC"/>
    <a:srgbClr val="FF7C80"/>
    <a:srgbClr val="00FF00"/>
    <a:srgbClr val="FF0000"/>
    <a:srgbClr val="FFFF00"/>
    <a:srgbClr val="FFCC66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503" autoAdjust="0"/>
    <p:restoredTop sz="86401" autoAdjust="0"/>
  </p:normalViewPr>
  <p:slideViewPr>
    <p:cSldViewPr>
      <p:cViewPr varScale="1">
        <p:scale>
          <a:sx n="132" d="100"/>
          <a:sy n="132" d="100"/>
        </p:scale>
        <p:origin x="212" y="68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95729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990742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/>
              <a:t>Click to edit Master subtitle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FS_RAILSS activity planning</a:t>
            </a:r>
            <a:r>
              <a:rPr lang="en-US" dirty="0"/>
              <a:t/>
            </a:r>
            <a:br>
              <a:rPr lang="en-US" dirty="0"/>
            </a:b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Andrew Min-</a:t>
            </a:r>
            <a:r>
              <a:rPr lang="en-US" dirty="0" err="1" smtClean="0"/>
              <a:t>gyu</a:t>
            </a:r>
            <a:r>
              <a:rPr lang="en-US" dirty="0" smtClean="0"/>
              <a:t> Han</a:t>
            </a:r>
            <a:endParaRPr lang="en-US" dirty="0"/>
          </a:p>
          <a:p>
            <a:r>
              <a:rPr lang="en-US" dirty="0" err="1" smtClean="0"/>
              <a:t>Hansung</a:t>
            </a:r>
            <a:r>
              <a:rPr lang="en-US" dirty="0" smtClean="0"/>
              <a:t> University</a:t>
            </a:r>
            <a:endParaRPr lang="en-US" dirty="0"/>
          </a:p>
          <a:p>
            <a:r>
              <a:rPr lang="en-US" dirty="0" smtClean="0"/>
              <a:t>RAILSS </a:t>
            </a:r>
            <a:r>
              <a:rPr lang="en-US" dirty="0"/>
              <a:t>Rapporteur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dirty="0" smtClean="0"/>
              <a:t>S1-220161r1</a:t>
            </a:r>
            <a:endParaRPr lang="en-GB" b="1" dirty="0"/>
          </a:p>
          <a:p>
            <a:pPr eaLnBrk="0" hangingPunct="0"/>
            <a:r>
              <a:rPr lang="en-GB" sz="1800" b="1" i="1" dirty="0">
                <a:solidFill>
                  <a:srgbClr val="0070C0"/>
                </a:solidFill>
                <a:ea typeface="MS Mincho" pitchFamily="49" charset="-128"/>
              </a:rPr>
              <a:t>(revision of S1-22xxxx)</a:t>
            </a:r>
            <a:endParaRPr lang="en-GB" b="1" dirty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2850140" cy="5360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#97e</a:t>
            </a:r>
          </a:p>
          <a:p>
            <a:r>
              <a:rPr lang="en-GB" sz="1200" b="1" dirty="0"/>
              <a:t>Electronic Meeting, 14 – 24 Feb 2021</a:t>
            </a:r>
            <a:endParaRPr lang="en-GB" sz="1200" dirty="0"/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dirty="0" smtClean="0"/>
              <a:t>For</a:t>
            </a:r>
            <a:r>
              <a:rPr lang="en-GB" dirty="0" smtClean="0"/>
              <a:t> this meeting</a:t>
            </a:r>
            <a:endParaRPr lang="en-GB" dirty="0"/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Finalize FS_RAILSS in Rel18</a:t>
            </a:r>
          </a:p>
          <a:p>
            <a:pPr lvl="1">
              <a:defRPr/>
            </a:pPr>
            <a:r>
              <a:rPr lang="en-GB" dirty="0" smtClean="0"/>
              <a:t>Two </a:t>
            </a:r>
            <a:r>
              <a:rPr lang="en-GB" dirty="0" err="1" smtClean="0"/>
              <a:t>pCRs</a:t>
            </a:r>
            <a:r>
              <a:rPr lang="en-GB" dirty="0" smtClean="0"/>
              <a:t> has been submitted for this meeting</a:t>
            </a:r>
            <a:br>
              <a:rPr lang="en-GB" dirty="0" smtClean="0"/>
            </a:br>
            <a:r>
              <a:rPr lang="en-GB" dirty="0" smtClean="0"/>
              <a:t>to finalize 22.890 with filling the empty chapter of intro and definition</a:t>
            </a:r>
          </a:p>
          <a:p>
            <a:pPr marL="457200" lvl="1" indent="0">
              <a:buNone/>
              <a:defRPr/>
            </a:pPr>
            <a:r>
              <a:rPr lang="en-US" altLang="ko-KR" dirty="0" smtClean="0">
                <a:sym typeface="Wingdings" panose="05000000000000000000" pitchFamily="2" charset="2"/>
              </a:rPr>
              <a:t> Kindly ask SA1 that the CRs be dealt with at this </a:t>
            </a:r>
            <a:br>
              <a:rPr lang="en-US" altLang="ko-KR" dirty="0" smtClean="0">
                <a:sym typeface="Wingdings" panose="05000000000000000000" pitchFamily="2" charset="2"/>
              </a:rPr>
            </a:br>
            <a:r>
              <a:rPr lang="en-US" altLang="ko-KR" dirty="0" smtClean="0">
                <a:sym typeface="Wingdings" panose="05000000000000000000" pitchFamily="2" charset="2"/>
              </a:rPr>
              <a:t>     meeting to finalize FS_RAILSS Rel18</a:t>
            </a:r>
            <a:endParaRPr lang="en-GB" altLang="ko-KR" dirty="0"/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Future Plan</a:t>
            </a:r>
            <a:endParaRPr lang="en-GB" dirty="0"/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Continue FS_RAILSS work in Railway domain </a:t>
            </a:r>
            <a:r>
              <a:rPr lang="en-GB" dirty="0" err="1" smtClean="0"/>
              <a:t>Wis</a:t>
            </a:r>
            <a:r>
              <a:rPr lang="en-GB" dirty="0" smtClean="0"/>
              <a:t> in Rel19 </a:t>
            </a:r>
            <a:endParaRPr lang="en-GB" dirty="0" smtClean="0"/>
          </a:p>
          <a:p>
            <a:pPr lvl="1">
              <a:defRPr/>
            </a:pPr>
            <a:r>
              <a:rPr lang="en-US" altLang="ko-KR" dirty="0"/>
              <a:t>Option#1: create a new Rel-19 SID (e.g., FS_RAILSS_Ph2) to be presented in ongoing SA1#97e (if permitted by SA1 leadership as late contribution)</a:t>
            </a:r>
          </a:p>
          <a:p>
            <a:pPr lvl="1">
              <a:defRPr/>
            </a:pPr>
            <a:r>
              <a:rPr lang="en-US" altLang="ko-KR" dirty="0"/>
              <a:t>Option#2: include RAILSS objectives as part of new Rel-19 FS_eFRMCS2 (FS_FRMCS_Ph3) </a:t>
            </a:r>
            <a:r>
              <a:rPr lang="en-US" altLang="ko-KR" dirty="0" smtClean="0"/>
              <a:t>objectives</a:t>
            </a:r>
          </a:p>
          <a:p>
            <a:pPr lvl="2">
              <a:defRPr/>
            </a:pPr>
            <a:r>
              <a:rPr lang="en-GB" dirty="0" smtClean="0"/>
              <a:t>RAILSS </a:t>
            </a:r>
            <a:r>
              <a:rPr lang="en-GB" dirty="0" smtClean="0"/>
              <a:t>use cases related to passenger services, security and monitoring facilities of the station</a:t>
            </a:r>
          </a:p>
          <a:p>
            <a:pPr lvl="2">
              <a:defRPr/>
            </a:pPr>
            <a:r>
              <a:rPr lang="en-GB" dirty="0" smtClean="0"/>
              <a:t>Enhance existing use cases (from UIC and TTA for example) and adopt them</a:t>
            </a:r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3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ko-KR" dirty="0"/>
              <a:t>Future Plan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en-GB" altLang="ko-KR" dirty="0"/>
              <a:t>Gather more members to join RAILSS activity</a:t>
            </a:r>
          </a:p>
          <a:p>
            <a:pPr lvl="1">
              <a:defRPr/>
            </a:pPr>
            <a:r>
              <a:rPr lang="en-US" altLang="ko-KR" dirty="0"/>
              <a:t>Korean friends will </a:t>
            </a:r>
            <a:r>
              <a:rPr lang="en-US" altLang="ko-KR" dirty="0" smtClean="0"/>
              <a:t>support </a:t>
            </a:r>
            <a:r>
              <a:rPr lang="en-US" altLang="ko-KR" dirty="0"/>
              <a:t>the RAILSS </a:t>
            </a:r>
            <a:r>
              <a:rPr lang="en-US" altLang="ko-KR" dirty="0" smtClean="0"/>
              <a:t>activity</a:t>
            </a:r>
            <a:r>
              <a:rPr lang="en-US" altLang="ko-KR" dirty="0"/>
              <a:t/>
            </a:r>
            <a:br>
              <a:rPr lang="en-US" altLang="ko-KR" dirty="0"/>
            </a:br>
            <a:r>
              <a:rPr lang="en-US" altLang="ko-KR" dirty="0" smtClean="0"/>
              <a:t>(KT</a:t>
            </a:r>
            <a:r>
              <a:rPr lang="en-US" altLang="ko-KR" dirty="0"/>
              <a:t>, LGU+, SKT, ETRI, </a:t>
            </a:r>
            <a:r>
              <a:rPr lang="en-US" altLang="ko-KR" dirty="0" smtClean="0"/>
              <a:t>KRRI, </a:t>
            </a:r>
            <a:r>
              <a:rPr lang="en-US" altLang="ko-KR" dirty="0" err="1" smtClean="0"/>
              <a:t>Kyonggi</a:t>
            </a:r>
            <a:r>
              <a:rPr lang="en-US" altLang="ko-KR" dirty="0" smtClean="0"/>
              <a:t> </a:t>
            </a:r>
            <a:r>
              <a:rPr lang="en-US" altLang="ko-KR" dirty="0"/>
              <a:t>University and Hansung University)</a:t>
            </a:r>
          </a:p>
          <a:p>
            <a:pPr lvl="1">
              <a:defRPr/>
            </a:pPr>
            <a:r>
              <a:rPr lang="en-US" altLang="ko-KR" dirty="0"/>
              <a:t>Kindly ask UIC and other </a:t>
            </a:r>
            <a:r>
              <a:rPr lang="en-US" altLang="ko-KR" dirty="0" smtClean="0"/>
              <a:t>members </a:t>
            </a:r>
            <a:r>
              <a:rPr lang="en-US" altLang="ko-KR" dirty="0"/>
              <a:t>to get interest to </a:t>
            </a:r>
            <a:r>
              <a:rPr lang="en-US" altLang="ko-KR" dirty="0" smtClean="0"/>
              <a:t>RAILSS</a:t>
            </a:r>
            <a:endParaRPr lang="en-US" altLang="ko-KR" dirty="0"/>
          </a:p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38511184-F15A-4058-9126-49BCD423C07A}" type="slidenum">
              <a:rPr lang="en-GB" smtClean="0"/>
              <a:pPr>
                <a:defRPr/>
              </a:pPr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68326254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752</TotalTime>
  <Words>152</Words>
  <Application>Microsoft Office PowerPoint</Application>
  <PresentationFormat>화면 슬라이드 쇼(4:3)</PresentationFormat>
  <Paragraphs>29</Paragraphs>
  <Slides>4</Slides>
  <Notes>3</Notes>
  <HiddenSlides>0</HiddenSlides>
  <MMClips>0</MMClips>
  <ScaleCrop>false</ScaleCrop>
  <HeadingPairs>
    <vt:vector size="6" baseType="variant">
      <vt:variant>
        <vt:lpstr>사용한 글꼴</vt:lpstr>
      </vt:variant>
      <vt:variant>
        <vt:i4>5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4</vt:i4>
      </vt:variant>
    </vt:vector>
  </HeadingPairs>
  <TitlesOfParts>
    <vt:vector size="10" baseType="lpstr">
      <vt:lpstr>MS Mincho</vt:lpstr>
      <vt:lpstr>Arial</vt:lpstr>
      <vt:lpstr>Bookman Old Style</vt:lpstr>
      <vt:lpstr>Times New Roman</vt:lpstr>
      <vt:lpstr>Wingdings</vt:lpstr>
      <vt:lpstr>Blank Presentation</vt:lpstr>
      <vt:lpstr>FS_RAILSS activity planning </vt:lpstr>
      <vt:lpstr>For this meeting</vt:lpstr>
      <vt:lpstr>Future Plan</vt:lpstr>
      <vt:lpstr>Future Plan</vt:lpstr>
    </vt:vector>
  </TitlesOfParts>
  <Company>MCC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Andrew Min-gyu Han</cp:lastModifiedBy>
  <cp:revision>357</cp:revision>
  <cp:lastPrinted>2000-01-14T10:02:55Z</cp:lastPrinted>
  <dcterms:created xsi:type="dcterms:W3CDTF">1999-11-22T09:19:47Z</dcterms:created>
  <dcterms:modified xsi:type="dcterms:W3CDTF">2022-02-15T15:45:16Z</dcterms:modified>
  <cp:category>Presentation</cp:category>
</cp:coreProperties>
</file>