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0" r:id="rId4"/>
    <p:sldId id="261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32" d="100"/>
          <a:sy n="132" d="100"/>
        </p:scale>
        <p:origin x="212" y="12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FS_RAILSS activity planning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Min-</a:t>
            </a:r>
            <a:r>
              <a:rPr lang="en-US" dirty="0" err="1" smtClean="0"/>
              <a:t>gyu</a:t>
            </a:r>
            <a:r>
              <a:rPr lang="en-US" dirty="0" smtClean="0"/>
              <a:t> Han</a:t>
            </a:r>
            <a:endParaRPr lang="en-US" dirty="0"/>
          </a:p>
          <a:p>
            <a:r>
              <a:rPr lang="en-US" dirty="0" err="1" smtClean="0"/>
              <a:t>Hansung</a:t>
            </a:r>
            <a:r>
              <a:rPr lang="en-US" dirty="0" smtClean="0"/>
              <a:t> University</a:t>
            </a:r>
            <a:endParaRPr lang="en-US" dirty="0"/>
          </a:p>
          <a:p>
            <a:r>
              <a:rPr lang="en-US" dirty="0" smtClean="0"/>
              <a:t>RAILSS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S1-220161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501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#97e</a:t>
            </a:r>
          </a:p>
          <a:p>
            <a:r>
              <a:rPr lang="en-GB" sz="1200" b="1" dirty="0"/>
              <a:t>Electronic Meeting, 14 – 24 Feb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For</a:t>
            </a:r>
            <a:r>
              <a:rPr lang="en-GB" dirty="0" smtClean="0"/>
              <a:t> this meeting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Finalize FS_RAILSS in Rel18</a:t>
            </a:r>
          </a:p>
          <a:p>
            <a:pPr lvl="1">
              <a:defRPr/>
            </a:pPr>
            <a:r>
              <a:rPr lang="en-GB" dirty="0" smtClean="0"/>
              <a:t>Four CRs has been submitted for this meeting</a:t>
            </a:r>
            <a:br>
              <a:rPr lang="en-GB" dirty="0" smtClean="0"/>
            </a:br>
            <a:r>
              <a:rPr lang="en-GB" dirty="0" smtClean="0"/>
              <a:t>to modify current use cases and fill the empty chapter of intro and definition</a:t>
            </a:r>
          </a:p>
          <a:p>
            <a:pPr marL="457200" lvl="1" indent="0">
              <a:buNone/>
              <a:defRPr/>
            </a:pPr>
            <a:r>
              <a:rPr lang="en-US" altLang="ko-KR" dirty="0" smtClean="0">
                <a:sym typeface="Wingdings" panose="05000000000000000000" pitchFamily="2" charset="2"/>
              </a:rPr>
              <a:t> Kindly ask SA1 that the CRs be dealt with at this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     meeting to finalize FS_RAILSS Rel18</a:t>
            </a:r>
            <a:endParaRPr lang="en-GB" altLang="ko-KR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Future Plan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Submit use cases for FS_RAILSS Rel18</a:t>
            </a:r>
          </a:p>
          <a:p>
            <a:pPr lvl="1">
              <a:defRPr/>
            </a:pPr>
            <a:r>
              <a:rPr lang="en-GB" dirty="0" smtClean="0"/>
              <a:t>It will be made in the next meeting (SA1#98)</a:t>
            </a:r>
          </a:p>
          <a:p>
            <a:pPr lvl="1">
              <a:defRPr/>
            </a:pPr>
            <a:r>
              <a:rPr lang="en-GB" altLang="ko-KR" dirty="0"/>
              <a:t>To add more RAILSS use cases and their potential </a:t>
            </a:r>
            <a:r>
              <a:rPr lang="en-GB" altLang="ko-KR" dirty="0" smtClean="0"/>
              <a:t>requirements </a:t>
            </a:r>
            <a:r>
              <a:rPr lang="en-GB" altLang="ko-KR" dirty="0"/>
              <a:t>based on </a:t>
            </a:r>
            <a:r>
              <a:rPr lang="en-GB" altLang="ko-KR" dirty="0" smtClean="0"/>
              <a:t>3</a:t>
            </a:r>
            <a:r>
              <a:rPr lang="en-US" altLang="ko-KR" dirty="0" smtClean="0"/>
              <a:t>GPP</a:t>
            </a:r>
            <a:endParaRPr lang="en-GB" altLang="ko-KR" dirty="0" smtClean="0"/>
          </a:p>
          <a:p>
            <a:pPr lvl="2">
              <a:defRPr/>
            </a:pPr>
            <a:r>
              <a:rPr lang="en-GB" dirty="0" smtClean="0"/>
              <a:t>RAILSS use cases related to passenger services, security and monitoring facilities of the station</a:t>
            </a:r>
          </a:p>
          <a:p>
            <a:pPr lvl="2">
              <a:defRPr/>
            </a:pPr>
            <a:r>
              <a:rPr lang="en-GB" dirty="0" smtClean="0"/>
              <a:t>Enhance existing use cases (from UIC and TTA for example) and adopt them</a:t>
            </a:r>
          </a:p>
          <a:p>
            <a:pPr lvl="2">
              <a:defRPr/>
            </a:pPr>
            <a:r>
              <a:rPr lang="en-GB" dirty="0" smtClean="0"/>
              <a:t>6 and more use cases will be proposed. It means FS_RAILSS will be finalized with 8 to 10 use cases.</a:t>
            </a:r>
          </a:p>
          <a:p>
            <a:pPr>
              <a:defRPr/>
            </a:pPr>
            <a:r>
              <a:rPr lang="en-GB" altLang="ko-KR" dirty="0"/>
              <a:t>Time lines</a:t>
            </a:r>
          </a:p>
          <a:p>
            <a:pPr lvl="1">
              <a:defRPr/>
            </a:pPr>
            <a:r>
              <a:rPr lang="en-GB" altLang="ko-KR" dirty="0"/>
              <a:t>SA1#98 : FS_RAILSS use </a:t>
            </a:r>
            <a:r>
              <a:rPr lang="en-GB" altLang="ko-KR" dirty="0" smtClean="0"/>
              <a:t>cases </a:t>
            </a:r>
            <a:r>
              <a:rPr lang="en-US" altLang="ko-KR" dirty="0" smtClean="0"/>
              <a:t>are</a:t>
            </a:r>
            <a:r>
              <a:rPr lang="en-GB" altLang="ko-KR" dirty="0" smtClean="0"/>
              <a:t> </a:t>
            </a:r>
            <a:r>
              <a:rPr lang="en-GB" altLang="ko-KR" dirty="0"/>
              <a:t>proposed</a:t>
            </a:r>
          </a:p>
          <a:p>
            <a:pPr lvl="1">
              <a:defRPr/>
            </a:pPr>
            <a:r>
              <a:rPr lang="en-GB" altLang="ko-KR" dirty="0"/>
              <a:t>SA1#99 : Finalize FS_RAILSS </a:t>
            </a:r>
            <a:r>
              <a:rPr lang="en-GB" altLang="ko-KR" dirty="0" smtClean="0"/>
              <a:t>Rel18</a:t>
            </a:r>
            <a:endParaRPr lang="en-GB" dirty="0" smtClean="0"/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dirty="0"/>
              <a:t>Future Plan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ko-KR" dirty="0"/>
              <a:t>Gather more members to join RAILSS activity</a:t>
            </a:r>
          </a:p>
          <a:p>
            <a:pPr lvl="1">
              <a:defRPr/>
            </a:pPr>
            <a:r>
              <a:rPr lang="en-US" altLang="ko-KR" dirty="0"/>
              <a:t>Korean friends will </a:t>
            </a:r>
            <a:r>
              <a:rPr lang="en-US" altLang="ko-KR" dirty="0" smtClean="0"/>
              <a:t>support </a:t>
            </a:r>
            <a:r>
              <a:rPr lang="en-US" altLang="ko-KR" dirty="0"/>
              <a:t>the RAILSS </a:t>
            </a:r>
            <a:r>
              <a:rPr lang="en-US" altLang="ko-KR" dirty="0" smtClean="0"/>
              <a:t>activity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(KT</a:t>
            </a:r>
            <a:r>
              <a:rPr lang="en-US" altLang="ko-KR" dirty="0"/>
              <a:t>, LGU+, SKT, ETRI, </a:t>
            </a:r>
            <a:r>
              <a:rPr lang="en-US" altLang="ko-KR" dirty="0" smtClean="0"/>
              <a:t>KRRI, </a:t>
            </a:r>
            <a:r>
              <a:rPr lang="en-US" altLang="ko-KR" dirty="0" err="1" smtClean="0"/>
              <a:t>Kyonggi</a:t>
            </a:r>
            <a:r>
              <a:rPr lang="en-US" altLang="ko-KR" dirty="0" smtClean="0"/>
              <a:t> </a:t>
            </a:r>
            <a:r>
              <a:rPr lang="en-US" altLang="ko-KR" dirty="0"/>
              <a:t>University and Hansung University)</a:t>
            </a:r>
          </a:p>
          <a:p>
            <a:pPr lvl="1">
              <a:defRPr/>
            </a:pPr>
            <a:r>
              <a:rPr lang="en-US" altLang="ko-KR" dirty="0"/>
              <a:t>Kindly ask UIC and other </a:t>
            </a:r>
            <a:r>
              <a:rPr lang="en-US" altLang="ko-KR" dirty="0" smtClean="0"/>
              <a:t>members </a:t>
            </a:r>
            <a:r>
              <a:rPr lang="en-US" altLang="ko-KR" dirty="0"/>
              <a:t>to get interest to </a:t>
            </a:r>
            <a:r>
              <a:rPr lang="en-US" altLang="ko-KR" dirty="0" smtClean="0"/>
              <a:t>RAILSS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3262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744</TotalTime>
  <Words>167</Words>
  <Application>Microsoft Office PowerPoint</Application>
  <PresentationFormat>화면 슬라이드 쇼(4:3)</PresentationFormat>
  <Paragraphs>33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Wingdings</vt:lpstr>
      <vt:lpstr>Blank Presentation</vt:lpstr>
      <vt:lpstr>FS_RAILSS activity planning </vt:lpstr>
      <vt:lpstr>For this meeting</vt:lpstr>
      <vt:lpstr>Future Plan</vt:lpstr>
      <vt:lpstr>Future Plan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355</cp:revision>
  <cp:lastPrinted>2000-01-14T10:02:55Z</cp:lastPrinted>
  <dcterms:created xsi:type="dcterms:W3CDTF">1999-11-22T09:19:47Z</dcterms:created>
  <dcterms:modified xsi:type="dcterms:W3CDTF">2022-02-14T12:53:55Z</dcterms:modified>
  <cp:category>Presentation</cp:category>
</cp:coreProperties>
</file>