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8"/>
  </p:notesMasterIdLst>
  <p:handoutMasterIdLst>
    <p:handoutMasterId r:id="rId9"/>
  </p:handoutMasterIdLst>
  <p:sldIdLst>
    <p:sldId id="257" r:id="rId5"/>
    <p:sldId id="276" r:id="rId6"/>
    <p:sldId id="277" r:id="rId7"/>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8" userDrawn="1">
          <p15:clr>
            <a:srgbClr val="A4A3A4"/>
          </p15:clr>
        </p15:guide>
        <p15:guide id="2" pos="231" userDrawn="1">
          <p15:clr>
            <a:srgbClr val="A4A3A4"/>
          </p15:clr>
        </p15:guide>
        <p15:guide id="3" pos="5531" userDrawn="1">
          <p15:clr>
            <a:srgbClr val="A4A3A4"/>
          </p15:clr>
        </p15:guide>
        <p15:guide id="4" orient="horz" pos="238" userDrawn="1">
          <p15:clr>
            <a:srgbClr val="A4A3A4"/>
          </p15:clr>
        </p15:guide>
        <p15:guide id="5" pos="1901" userDrawn="1">
          <p15:clr>
            <a:srgbClr val="A4A3A4"/>
          </p15:clr>
        </p15:guide>
        <p15:guide id="6" pos="2045" userDrawn="1">
          <p15:clr>
            <a:srgbClr val="A4A3A4"/>
          </p15:clr>
        </p15:guide>
        <p15:guide id="7" pos="2795" userDrawn="1">
          <p15:clr>
            <a:srgbClr val="A4A3A4"/>
          </p15:clr>
        </p15:guide>
        <p15:guide id="8" pos="2880" userDrawn="1">
          <p15:clr>
            <a:srgbClr val="A4A3A4"/>
          </p15:clr>
        </p15:guide>
        <p15:guide id="9" pos="2967" userDrawn="1">
          <p15:clr>
            <a:srgbClr val="A4A3A4"/>
          </p15:clr>
        </p15:guide>
        <p15:guide id="10" pos="3715" userDrawn="1">
          <p15:clr>
            <a:srgbClr val="A4A3A4"/>
          </p15:clr>
        </p15:guide>
        <p15:guide id="11" pos="3859" userDrawn="1">
          <p15:clr>
            <a:srgbClr val="A4A3A4"/>
          </p15:clr>
        </p15:guide>
        <p15:guide id="12" pos="4695" userDrawn="1">
          <p15:clr>
            <a:srgbClr val="A4A3A4"/>
          </p15:clr>
        </p15:guide>
        <p15:guide id="13" orient="horz" pos="2772" userDrawn="1">
          <p15:clr>
            <a:srgbClr val="A4A3A4"/>
          </p15:clr>
        </p15:guide>
        <p15:guide id="14" orient="horz" pos="300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695795D-5CAC-4168-BC64-DEF0069A662E}">
  <a:tblStyle styleId="{3695795D-5CAC-4168-BC64-DEF0069A662E}" styleName="Perspecta Table">
    <a:wholeTbl>
      <a:tcTxStyle>
        <a:fontRef idx="minor"/>
        <a:srgbClr val="000000"/>
      </a:tcTxStyle>
      <a:tcStyle>
        <a:tcBdr>
          <a:left>
            <a:ln>
              <a:noFill/>
            </a:ln>
          </a:left>
          <a:right>
            <a:ln>
              <a:noFill/>
            </a:ln>
          </a:right>
          <a:top>
            <a:ln w="6350">
              <a:solidFill>
                <a:srgbClr val="000000"/>
              </a:solidFill>
            </a:ln>
          </a:top>
          <a:bottom>
            <a:ln w="6350">
              <a:solidFill>
                <a:srgbClr val="000000"/>
              </a:solidFill>
            </a:ln>
          </a:bottom>
          <a:insideH>
            <a:ln w="6350">
              <a:solidFill>
                <a:srgbClr val="000000"/>
              </a:solidFill>
            </a:ln>
          </a:insideH>
          <a:insideV>
            <a:ln>
              <a:noFill/>
            </a:ln>
          </a:insideV>
        </a:tcBdr>
        <a:fill>
          <a:noFill/>
        </a:fill>
      </a:tcStyle>
    </a:wholeTbl>
    <a:lastCol>
      <a:tcTxStyle b="on">
        <a:fontRef idx="minor"/>
        <a:srgbClr val="000000"/>
      </a:tcTxStyle>
      <a:tcStyle>
        <a:tcBdr/>
      </a:tcStyle>
    </a:lastCol>
    <a:firstCol>
      <a:tcTxStyle b="on">
        <a:fontRef idx="minor"/>
        <a:srgbClr val="000000"/>
      </a:tcTxStyle>
      <a:tcStyle>
        <a:tcBdr/>
      </a:tcStyle>
    </a:firstCol>
    <a:lastRow>
      <a:tcTxStyle b="on">
        <a:fontRef idx="minor"/>
        <a:srgbClr val="000000"/>
      </a:tcTxStyle>
      <a:tcStyle>
        <a:tcBdr>
          <a:top>
            <a:ln w="19050">
              <a:solidFill>
                <a:srgbClr val="000000"/>
              </a:solidFill>
            </a:ln>
          </a:top>
          <a:bottom>
            <a:ln>
              <a:noFill/>
            </a:ln>
          </a:bottom>
        </a:tcBdr>
        <a:fill>
          <a:noFill/>
        </a:fill>
      </a:tcStyle>
    </a:lastRow>
    <a:firstRow>
      <a:tcTxStyle>
        <a:fontRef idx="major"/>
        <a:srgbClr val="000000"/>
      </a:tcTxStyle>
      <a:tcStyle>
        <a:tcBdr>
          <a:top>
            <a:ln>
              <a:noFill/>
            </a:ln>
          </a:top>
          <a:bottom>
            <a:ln w="19050">
              <a:solidFill>
                <a:srgbClr val="000000"/>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77"/>
  </p:normalViewPr>
  <p:slideViewPr>
    <p:cSldViewPr snapToObjects="1" showGuides="1">
      <p:cViewPr varScale="1">
        <p:scale>
          <a:sx n="108" d="100"/>
          <a:sy n="108" d="100"/>
        </p:scale>
        <p:origin x="114" y="162"/>
      </p:cViewPr>
      <p:guideLst>
        <p:guide orient="horz" pos="698"/>
        <p:guide pos="231"/>
        <p:guide pos="5531"/>
        <p:guide orient="horz" pos="238"/>
        <p:guide pos="1901"/>
        <p:guide pos="2045"/>
        <p:guide pos="2795"/>
        <p:guide pos="2880"/>
        <p:guide pos="2967"/>
        <p:guide pos="3715"/>
        <p:guide pos="3859"/>
        <p:guide pos="4695"/>
        <p:guide orient="horz" pos="2772"/>
        <p:guide orient="horz" pos="3008"/>
      </p:guideLst>
    </p:cSldViewPr>
  </p:slideViewPr>
  <p:notesTextViewPr>
    <p:cViewPr>
      <p:scale>
        <a:sx n="1" d="1"/>
        <a:sy n="1" d="1"/>
      </p:scale>
      <p:origin x="0" y="0"/>
    </p:cViewPr>
  </p:notesTextViewPr>
  <p:sorterViewPr>
    <p:cViewPr>
      <p:scale>
        <a:sx n="100" d="100"/>
        <a:sy n="100" d="100"/>
      </p:scale>
      <p:origin x="0" y="0"/>
    </p:cViewPr>
  </p:sorterViewPr>
  <p:notesViewPr>
    <p:cSldViewPr snapToObjects="1" showGuides="1">
      <p:cViewPr varScale="1">
        <p:scale>
          <a:sx n="171" d="100"/>
          <a:sy n="171" d="100"/>
        </p:scale>
        <p:origin x="6552"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B146D9D-D795-D640-8E8F-9C9FDFCF5B4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itchFamily="34" charset="0"/>
              <a:cs typeface="Arial" pitchFamily="34" charset="0"/>
            </a:endParaRPr>
          </a:p>
        </p:txBody>
      </p:sp>
      <p:sp>
        <p:nvSpPr>
          <p:cNvPr id="3" name="Date Placeholder 2">
            <a:extLst>
              <a:ext uri="{FF2B5EF4-FFF2-40B4-BE49-F238E27FC236}">
                <a16:creationId xmlns:a16="http://schemas.microsoft.com/office/drawing/2014/main" id="{A722507D-3E99-C64F-A3D6-F8EB5AECBD4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78F9AE-B2D2-E74E-87E0-5FC94C6F33F6}" type="datetimeFigureOut">
              <a:rPr lang="en-US" smtClean="0">
                <a:latin typeface="Arial" pitchFamily="34" charset="0"/>
                <a:cs typeface="Arial" pitchFamily="34" charset="0"/>
              </a:rPr>
              <a:t>2/3/2022</a:t>
            </a:fld>
            <a:endParaRPr lang="en-US">
              <a:latin typeface="Arial" pitchFamily="34" charset="0"/>
              <a:cs typeface="Arial" pitchFamily="34" charset="0"/>
            </a:endParaRPr>
          </a:p>
        </p:txBody>
      </p:sp>
      <p:sp>
        <p:nvSpPr>
          <p:cNvPr id="4" name="Footer Placeholder 3">
            <a:extLst>
              <a:ext uri="{FF2B5EF4-FFF2-40B4-BE49-F238E27FC236}">
                <a16:creationId xmlns:a16="http://schemas.microsoft.com/office/drawing/2014/main" id="{DC7D252D-A80E-BE42-BB11-C018D0FDC15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itchFamily="34" charset="0"/>
              <a:cs typeface="Arial" pitchFamily="34" charset="0"/>
            </a:endParaRPr>
          </a:p>
        </p:txBody>
      </p:sp>
      <p:sp>
        <p:nvSpPr>
          <p:cNvPr id="5" name="Slide Number Placeholder 4">
            <a:extLst>
              <a:ext uri="{FF2B5EF4-FFF2-40B4-BE49-F238E27FC236}">
                <a16:creationId xmlns:a16="http://schemas.microsoft.com/office/drawing/2014/main" id="{92E05808-F390-3A45-8A60-37B7BD98AE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F01196-B48D-E648-B04C-A1D6909A8C20}" type="slidenum">
              <a:rPr lang="en-US" smtClean="0">
                <a:latin typeface="Arial" pitchFamily="34" charset="0"/>
                <a:cs typeface="Arial" pitchFamily="34" charset="0"/>
              </a:rPr>
              <a:t>‹#›</a:t>
            </a:fld>
            <a:endParaRPr lang="en-US">
              <a:latin typeface="Arial" pitchFamily="34" charset="0"/>
              <a:cs typeface="Arial" pitchFamily="34" charset="0"/>
            </a:endParaRPr>
          </a:p>
        </p:txBody>
      </p:sp>
    </p:spTree>
    <p:extLst>
      <p:ext uri="{BB962C8B-B14F-4D97-AF65-F5344CB8AC3E}">
        <p14:creationId xmlns:p14="http://schemas.microsoft.com/office/powerpoint/2010/main" val="24069538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cs typeface="Arial" pitchFamily="34" charset="0"/>
              </a:defRPr>
            </a:lvl1pPr>
          </a:lstStyle>
          <a:p>
            <a:fld id="{4133644A-7A9A-4756-8EA5-C48FA0D444DD}" type="datetimeFigureOut">
              <a:rPr lang="en-US" smtClean="0"/>
              <a:pPr/>
              <a:t>2/3/2022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0" tIns="0" rIns="0" bIns="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cs typeface="Arial"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8B0903FD-55A4-4309-8B15-E2983B2BF643}" type="slidenum">
              <a:rPr lang="en-US" smtClean="0"/>
              <a:pPr/>
              <a:t>‹#›</a:t>
            </a:fld>
            <a:endParaRPr lang="en-US"/>
          </a:p>
        </p:txBody>
      </p:sp>
    </p:spTree>
    <p:extLst>
      <p:ext uri="{BB962C8B-B14F-4D97-AF65-F5344CB8AC3E}">
        <p14:creationId xmlns:p14="http://schemas.microsoft.com/office/powerpoint/2010/main" val="677724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baseline="0">
        <a:solidFill>
          <a:schemeClr val="tx1"/>
        </a:solidFill>
        <a:latin typeface="Arial" pitchFamily="34" charset="0"/>
        <a:ea typeface="+mn-ea"/>
        <a:cs typeface="Arial" pitchFamily="34" charset="0"/>
      </a:defRPr>
    </a:lvl6pPr>
    <a:lvl7pPr marL="2743200" algn="l" defTabSz="914400" rtl="0" eaLnBrk="1" latinLnBrk="0" hangingPunct="1">
      <a:defRPr sz="1200" kern="1200" baseline="0">
        <a:solidFill>
          <a:schemeClr val="tx1"/>
        </a:solidFill>
        <a:latin typeface="Arial" pitchFamily="34" charset="0"/>
        <a:ea typeface="+mn-ea"/>
        <a:cs typeface="Arial" pitchFamily="34" charset="0"/>
      </a:defRPr>
    </a:lvl7pPr>
    <a:lvl8pPr marL="3200400" algn="l" defTabSz="914400" rtl="0" eaLnBrk="1" latinLnBrk="0" hangingPunct="1">
      <a:defRPr sz="1200" kern="1200" baseline="0">
        <a:solidFill>
          <a:schemeClr val="tx1"/>
        </a:solidFill>
        <a:latin typeface="Arial" pitchFamily="34" charset="0"/>
        <a:ea typeface="+mn-ea"/>
        <a:cs typeface="Arial" pitchFamily="34" charset="0"/>
      </a:defRPr>
    </a:lvl8pPr>
    <a:lvl9pPr marL="3657600" algn="l" defTabSz="914400" rtl="0" eaLnBrk="1" latinLnBrk="0" hangingPunct="1">
      <a:defRPr sz="1200" kern="1200" baseline="0">
        <a:solidFill>
          <a:schemeClr val="tx1"/>
        </a:solidFill>
        <a:latin typeface="Arial" pitchFamily="34" charset="0"/>
        <a:ea typeface="+mn-ea"/>
        <a:cs typeface="Arial" pitchFamily="34" charset="0"/>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ack">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FE86069-4196-4909-A871-E55E608C8EBD}"/>
              </a:ext>
            </a:extLst>
          </p:cNvPr>
          <p:cNvSpPr>
            <a:spLocks noGrp="1"/>
          </p:cNvSpPr>
          <p:nvPr>
            <p:ph type="ctrTitle" hasCustomPrompt="1"/>
          </p:nvPr>
        </p:nvSpPr>
        <p:spPr>
          <a:xfrm>
            <a:off x="762001" y="2190750"/>
            <a:ext cx="6650179" cy="1371600"/>
          </a:xfrm>
        </p:spPr>
        <p:txBody>
          <a:bodyPr lIns="0" tIns="0" rIns="0" bIns="0" anchor="b"/>
          <a:lstStyle>
            <a:lvl1pPr algn="l">
              <a:lnSpc>
                <a:spcPct val="90000"/>
              </a:lnSpc>
              <a:defRPr sz="2700" b="1" cap="none" spc="0" baseline="0">
                <a:solidFill>
                  <a:schemeClr val="tx1"/>
                </a:solidFill>
              </a:defRPr>
            </a:lvl1pPr>
          </a:lstStyle>
          <a:p>
            <a:r>
              <a:rPr lang="en-US" dirty="0"/>
              <a:t>Presentation Title</a:t>
            </a:r>
          </a:p>
        </p:txBody>
      </p:sp>
      <p:sp>
        <p:nvSpPr>
          <p:cNvPr id="10" name="Subtitle 2">
            <a:extLst>
              <a:ext uri="{FF2B5EF4-FFF2-40B4-BE49-F238E27FC236}">
                <a16:creationId xmlns:a16="http://schemas.microsoft.com/office/drawing/2014/main" id="{54AF5FFB-04DE-4FD4-9093-E1E2DAE21B36}"/>
              </a:ext>
            </a:extLst>
          </p:cNvPr>
          <p:cNvSpPr>
            <a:spLocks noGrp="1"/>
          </p:cNvSpPr>
          <p:nvPr>
            <p:ph type="subTitle" idx="1" hasCustomPrompt="1"/>
          </p:nvPr>
        </p:nvSpPr>
        <p:spPr>
          <a:xfrm>
            <a:off x="762007" y="3836670"/>
            <a:ext cx="5532439" cy="685800"/>
          </a:xfrm>
        </p:spPr>
        <p:txBody>
          <a:bodyPr lIns="0" tIns="0" rIns="0" bIns="0">
            <a:noAutofit/>
          </a:bodyPr>
          <a:lstStyle>
            <a:lvl1pPr marL="0" indent="0" algn="l">
              <a:spcBef>
                <a:spcPts val="0"/>
              </a:spcBef>
              <a:buNone/>
              <a:defRPr sz="1200">
                <a:solidFill>
                  <a:schemeClr val="tx1"/>
                </a:solidFill>
                <a:latin typeface="+mj-lt"/>
              </a:defRPr>
            </a:lvl1pPr>
            <a:lvl2pPr marL="0" indent="0" algn="l">
              <a:spcBef>
                <a:spcPts val="0"/>
              </a:spcBef>
              <a:buNone/>
              <a:defRPr sz="1050"/>
            </a:lvl2pPr>
            <a:lvl3pPr marL="0" indent="0" algn="l">
              <a:spcBef>
                <a:spcPts val="0"/>
              </a:spcBef>
              <a:buNone/>
              <a:defRPr sz="1050"/>
            </a:lvl3pPr>
            <a:lvl4pPr marL="0" indent="0" algn="l">
              <a:spcBef>
                <a:spcPts val="0"/>
              </a:spcBef>
              <a:buNone/>
              <a:defRPr sz="1050"/>
            </a:lvl4pPr>
            <a:lvl5pPr marL="0" indent="0" algn="l">
              <a:spcBef>
                <a:spcPts val="0"/>
              </a:spcBef>
              <a:buNone/>
              <a:defRPr sz="1050"/>
            </a:lvl5pPr>
            <a:lvl6pPr marL="0" indent="0" algn="l">
              <a:spcBef>
                <a:spcPts val="0"/>
              </a:spcBef>
              <a:buNone/>
              <a:defRPr sz="1050"/>
            </a:lvl6pPr>
            <a:lvl7pPr marL="0" indent="0" algn="l">
              <a:spcBef>
                <a:spcPts val="0"/>
              </a:spcBef>
              <a:buNone/>
              <a:defRPr sz="1050"/>
            </a:lvl7pPr>
            <a:lvl8pPr marL="0" indent="0" algn="l">
              <a:spcBef>
                <a:spcPts val="0"/>
              </a:spcBef>
              <a:buNone/>
              <a:defRPr sz="1050"/>
            </a:lvl8pPr>
            <a:lvl9pPr marL="0" indent="0" algn="l">
              <a:spcBef>
                <a:spcPts val="0"/>
              </a:spcBef>
              <a:buNone/>
              <a:defRPr sz="1050"/>
            </a:lvl9pPr>
          </a:lstStyle>
          <a:p>
            <a:r>
              <a:rPr lang="en-US" dirty="0"/>
              <a:t>&lt;Insert Name&gt;</a:t>
            </a:r>
          </a:p>
          <a:p>
            <a:r>
              <a:rPr lang="en-US" dirty="0"/>
              <a:t>&lt;Insert Title&gt;</a:t>
            </a:r>
          </a:p>
          <a:p>
            <a:r>
              <a:rPr lang="en-US" dirty="0"/>
              <a:t>&lt;Insert Date&gt;</a:t>
            </a:r>
          </a:p>
        </p:txBody>
      </p:sp>
      <p:sp>
        <p:nvSpPr>
          <p:cNvPr id="13" name="Date Placeholder 3">
            <a:extLst>
              <a:ext uri="{FF2B5EF4-FFF2-40B4-BE49-F238E27FC236}">
                <a16:creationId xmlns:a16="http://schemas.microsoft.com/office/drawing/2014/main" id="{65ABF6B6-7296-435C-8C41-5F0BEAC296B9}"/>
              </a:ext>
            </a:extLst>
          </p:cNvPr>
          <p:cNvSpPr txBox="1">
            <a:spLocks/>
          </p:cNvSpPr>
          <p:nvPr userDrawn="1"/>
        </p:nvSpPr>
        <p:spPr>
          <a:xfrm>
            <a:off x="762005" y="4767569"/>
            <a:ext cx="534035" cy="180362"/>
          </a:xfrm>
          <a:prstGeom prst="rect">
            <a:avLst/>
          </a:prstGeom>
        </p:spPr>
        <p:txBody>
          <a:bodyPr vert="horz" wrap="none" lIns="0" tIns="0" rIns="0" bIns="0" rtlCol="0" anchor="b" anchorCtr="0"/>
          <a:lstStyle>
            <a:defPPr>
              <a:defRPr lang="en-US"/>
            </a:defPPr>
            <a:lvl1pPr marL="0" algn="r" defTabSz="685800" rtl="0" eaLnBrk="1" latinLnBrk="0" hangingPunct="1">
              <a:defRPr sz="6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450" dirty="0">
                <a:solidFill>
                  <a:schemeClr val="tx1"/>
                </a:solidFill>
              </a:rPr>
              <a:t>© 2021 Peraton</a:t>
            </a:r>
          </a:p>
        </p:txBody>
      </p:sp>
      <p:sp>
        <p:nvSpPr>
          <p:cNvPr id="14" name="Footer Placeholder 4">
            <a:extLst>
              <a:ext uri="{FF2B5EF4-FFF2-40B4-BE49-F238E27FC236}">
                <a16:creationId xmlns:a16="http://schemas.microsoft.com/office/drawing/2014/main" id="{956F68D2-7FAE-4A48-A481-CDEC2B2AE87D}"/>
              </a:ext>
            </a:extLst>
          </p:cNvPr>
          <p:cNvSpPr>
            <a:spLocks noGrp="1"/>
          </p:cNvSpPr>
          <p:nvPr>
            <p:ph type="ftr" sz="quarter" idx="3"/>
          </p:nvPr>
        </p:nvSpPr>
        <p:spPr>
          <a:xfrm>
            <a:off x="2540004" y="4753415"/>
            <a:ext cx="4063997" cy="180362"/>
          </a:xfrm>
          <a:prstGeom prst="rect">
            <a:avLst/>
          </a:prstGeom>
        </p:spPr>
        <p:txBody>
          <a:bodyPr vert="horz" lIns="0" tIns="0" rIns="0" bIns="0" rtlCol="0" anchor="b" anchorCtr="0"/>
          <a:lstStyle>
            <a:lvl1pPr algn="ctr">
              <a:defRPr sz="600">
                <a:solidFill>
                  <a:schemeClr val="tx1"/>
                </a:solidFill>
              </a:defRPr>
            </a:lvl1pPr>
          </a:lstStyle>
          <a:p>
            <a:r>
              <a:rPr lang="en-US"/>
              <a:t>PERATON PROPRIETARY INFORMATION</a:t>
            </a:r>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9481" y="390334"/>
            <a:ext cx="3530905" cy="685800"/>
          </a:xfrm>
          <a:prstGeom prst="rect">
            <a:avLst/>
          </a:prstGeom>
        </p:spPr>
      </p:pic>
    </p:spTree>
    <p:extLst>
      <p:ext uri="{BB962C8B-B14F-4D97-AF65-F5344CB8AC3E}">
        <p14:creationId xmlns:p14="http://schemas.microsoft.com/office/powerpoint/2010/main" val="412111360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White">
    <p:spTree>
      <p:nvGrpSpPr>
        <p:cNvPr id="1" name=""/>
        <p:cNvGrpSpPr/>
        <p:nvPr/>
      </p:nvGrpSpPr>
      <p:grpSpPr>
        <a:xfrm>
          <a:off x="0" y="0"/>
          <a:ext cx="0" cy="0"/>
          <a:chOff x="0" y="0"/>
          <a:chExt cx="0" cy="0"/>
        </a:xfrm>
      </p:grpSpPr>
      <p:sp>
        <p:nvSpPr>
          <p:cNvPr id="21" name="Slide Number Placeholder 5">
            <a:extLst>
              <a:ext uri="{FF2B5EF4-FFF2-40B4-BE49-F238E27FC236}">
                <a16:creationId xmlns:a16="http://schemas.microsoft.com/office/drawing/2014/main" id="{9A02CEB9-B371-2C46-86FE-3510283AA128}"/>
              </a:ext>
            </a:extLst>
          </p:cNvPr>
          <p:cNvSpPr>
            <a:spLocks noGrp="1"/>
          </p:cNvSpPr>
          <p:nvPr>
            <p:ph type="sldNum" sz="quarter" idx="4"/>
          </p:nvPr>
        </p:nvSpPr>
        <p:spPr>
          <a:xfrm>
            <a:off x="8412481" y="4753594"/>
            <a:ext cx="366395" cy="180361"/>
          </a:xfrm>
          <a:prstGeom prst="rect">
            <a:avLst/>
          </a:prstGeom>
        </p:spPr>
        <p:txBody>
          <a:bodyPr vert="horz" wrap="none" lIns="0" tIns="0" rIns="0" bIns="0" rtlCol="0" anchor="b" anchorCtr="0"/>
          <a:lstStyle>
            <a:lvl1pPr algn="r">
              <a:defRPr sz="600">
                <a:solidFill>
                  <a:schemeClr val="tx1"/>
                </a:solidFill>
                <a:latin typeface="+mn-lt"/>
              </a:defRPr>
            </a:lvl1pPr>
          </a:lstStyle>
          <a:p>
            <a:fld id="{146947CA-7B12-495D-B496-9F45B5C2FB61}" type="slidenum">
              <a:rPr lang="en-US" smtClean="0"/>
              <a:pPr/>
              <a:t>‹#›</a:t>
            </a:fld>
            <a:endParaRPr lang="en-US" dirty="0"/>
          </a:p>
        </p:txBody>
      </p:sp>
      <p:sp>
        <p:nvSpPr>
          <p:cNvPr id="6" name="Text Placeholder 2">
            <a:extLst>
              <a:ext uri="{FF2B5EF4-FFF2-40B4-BE49-F238E27FC236}">
                <a16:creationId xmlns:a16="http://schemas.microsoft.com/office/drawing/2014/main" id="{40C3F0AA-D94E-4AA0-BC11-3976433BE7C5}"/>
              </a:ext>
            </a:extLst>
          </p:cNvPr>
          <p:cNvSpPr>
            <a:spLocks noGrp="1"/>
          </p:cNvSpPr>
          <p:nvPr>
            <p:ph type="body" idx="1" hasCustomPrompt="1"/>
          </p:nvPr>
        </p:nvSpPr>
        <p:spPr>
          <a:xfrm>
            <a:off x="761997" y="2038356"/>
            <a:ext cx="7620003" cy="685799"/>
          </a:xfrm>
        </p:spPr>
        <p:txBody>
          <a:bodyPr>
            <a:noAutofit/>
          </a:bodyPr>
          <a:lstStyle>
            <a:lvl1pPr marL="0" indent="0">
              <a:spcBef>
                <a:spcPts val="0"/>
              </a:spcBef>
              <a:buNone/>
              <a:defRPr sz="1100">
                <a:solidFill>
                  <a:srgbClr val="53565A"/>
                </a:solidFill>
                <a:latin typeface="+mj-lt"/>
              </a:defRPr>
            </a:lvl1pPr>
            <a:lvl2pPr marL="0" indent="0">
              <a:spcBef>
                <a:spcPts val="0"/>
              </a:spcBef>
              <a:buNone/>
              <a:defRPr sz="1050">
                <a:solidFill>
                  <a:schemeClr val="tx1"/>
                </a:solidFill>
              </a:defRPr>
            </a:lvl2pPr>
            <a:lvl3pPr marL="0" indent="0">
              <a:spcBef>
                <a:spcPts val="0"/>
              </a:spcBef>
              <a:buNone/>
              <a:defRPr sz="1050">
                <a:solidFill>
                  <a:schemeClr val="tx1"/>
                </a:solidFill>
              </a:defRPr>
            </a:lvl3pPr>
            <a:lvl4pPr marL="0" indent="0">
              <a:spcBef>
                <a:spcPts val="0"/>
              </a:spcBef>
              <a:buNone/>
              <a:defRPr sz="1050">
                <a:solidFill>
                  <a:schemeClr val="tx1"/>
                </a:solidFill>
              </a:defRPr>
            </a:lvl4pPr>
            <a:lvl5pPr marL="0" indent="0">
              <a:spcBef>
                <a:spcPts val="0"/>
              </a:spcBef>
              <a:buNone/>
              <a:defRPr sz="1050">
                <a:solidFill>
                  <a:schemeClr val="tx1"/>
                </a:solidFill>
              </a:defRPr>
            </a:lvl5pPr>
            <a:lvl6pPr marL="0" indent="0">
              <a:spcBef>
                <a:spcPts val="0"/>
              </a:spcBef>
              <a:buNone/>
              <a:defRPr sz="1050">
                <a:solidFill>
                  <a:schemeClr val="tx1"/>
                </a:solidFill>
              </a:defRPr>
            </a:lvl6pPr>
            <a:lvl7pPr marL="0" indent="0">
              <a:spcBef>
                <a:spcPts val="0"/>
              </a:spcBef>
              <a:buNone/>
              <a:defRPr sz="1050">
                <a:solidFill>
                  <a:schemeClr val="tx1"/>
                </a:solidFill>
              </a:defRPr>
            </a:lvl7pPr>
            <a:lvl8pPr marL="0" indent="0">
              <a:spcBef>
                <a:spcPts val="0"/>
              </a:spcBef>
              <a:buNone/>
              <a:defRPr sz="1050">
                <a:solidFill>
                  <a:schemeClr val="tx1"/>
                </a:solidFill>
              </a:defRPr>
            </a:lvl8pPr>
            <a:lvl9pPr marL="0" indent="0">
              <a:spcBef>
                <a:spcPts val="0"/>
              </a:spcBef>
              <a:buNone/>
              <a:defRPr sz="1050">
                <a:solidFill>
                  <a:schemeClr val="tx1"/>
                </a:solidFill>
              </a:defRPr>
            </a:lvl9pPr>
          </a:lstStyle>
          <a:p>
            <a:pPr lvl="0"/>
            <a:r>
              <a:rPr lang="en-US" dirty="0"/>
              <a:t>Optional subtitle</a:t>
            </a:r>
          </a:p>
        </p:txBody>
      </p:sp>
      <p:sp>
        <p:nvSpPr>
          <p:cNvPr id="7" name="Title 1">
            <a:extLst>
              <a:ext uri="{FF2B5EF4-FFF2-40B4-BE49-F238E27FC236}">
                <a16:creationId xmlns:a16="http://schemas.microsoft.com/office/drawing/2014/main" id="{ACB04198-4272-4D08-AAFC-B128B76F4F1F}"/>
              </a:ext>
            </a:extLst>
          </p:cNvPr>
          <p:cNvSpPr>
            <a:spLocks noGrp="1"/>
          </p:cNvSpPr>
          <p:nvPr>
            <p:ph type="title" hasCustomPrompt="1"/>
          </p:nvPr>
        </p:nvSpPr>
        <p:spPr>
          <a:xfrm>
            <a:off x="762001" y="779848"/>
            <a:ext cx="7620003" cy="1098855"/>
          </a:xfrm>
        </p:spPr>
        <p:txBody>
          <a:bodyPr anchor="b"/>
          <a:lstStyle>
            <a:lvl1pPr>
              <a:lnSpc>
                <a:spcPct val="90000"/>
              </a:lnSpc>
              <a:defRPr sz="2400" cap="none" spc="0" baseline="0">
                <a:solidFill>
                  <a:schemeClr val="tx1"/>
                </a:solidFill>
              </a:defRPr>
            </a:lvl1pPr>
          </a:lstStyle>
          <a:p>
            <a:r>
              <a:rPr lang="en-US" dirty="0"/>
              <a:t>Section Header Title</a:t>
            </a:r>
          </a:p>
        </p:txBody>
      </p:sp>
    </p:spTree>
    <p:extLst>
      <p:ext uri="{BB962C8B-B14F-4D97-AF65-F5344CB8AC3E}">
        <p14:creationId xmlns:p14="http://schemas.microsoft.com/office/powerpoint/2010/main" val="1817058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Black">
    <p:bg>
      <p:bgRef idx="1001">
        <a:schemeClr val="bg1"/>
      </p:bgRef>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452DB82E-03B7-4885-9C4C-985EFC70C649}"/>
              </a:ext>
            </a:extLst>
          </p:cNvPr>
          <p:cNvSpPr>
            <a:spLocks noGrp="1"/>
          </p:cNvSpPr>
          <p:nvPr>
            <p:ph type="sldNum" sz="quarter" idx="4"/>
          </p:nvPr>
        </p:nvSpPr>
        <p:spPr>
          <a:xfrm>
            <a:off x="8412481" y="4753427"/>
            <a:ext cx="366395" cy="180361"/>
          </a:xfrm>
          <a:prstGeom prst="rect">
            <a:avLst/>
          </a:prstGeom>
        </p:spPr>
        <p:txBody>
          <a:bodyPr vert="horz" wrap="none" lIns="0" tIns="0" rIns="0" bIns="0" rtlCol="0" anchor="b" anchorCtr="0"/>
          <a:lstStyle>
            <a:lvl1pPr algn="r">
              <a:defRPr sz="600">
                <a:solidFill>
                  <a:schemeClr val="tx1"/>
                </a:solidFill>
                <a:latin typeface="+mn-lt"/>
              </a:defRPr>
            </a:lvl1pPr>
          </a:lstStyle>
          <a:p>
            <a:fld id="{146947CA-7B12-495D-B496-9F45B5C2FB61}" type="slidenum">
              <a:rPr lang="en-US" smtClean="0"/>
              <a:pPr/>
              <a:t>‹#›</a:t>
            </a:fld>
            <a:endParaRPr lang="en-US" dirty="0"/>
          </a:p>
        </p:txBody>
      </p:sp>
      <p:sp>
        <p:nvSpPr>
          <p:cNvPr id="8" name="Text Placeholder 2">
            <a:extLst>
              <a:ext uri="{FF2B5EF4-FFF2-40B4-BE49-F238E27FC236}">
                <a16:creationId xmlns:a16="http://schemas.microsoft.com/office/drawing/2014/main" id="{182C98F3-63C3-4CC1-8641-C66C491CF67A}"/>
              </a:ext>
            </a:extLst>
          </p:cNvPr>
          <p:cNvSpPr>
            <a:spLocks noGrp="1"/>
          </p:cNvSpPr>
          <p:nvPr>
            <p:ph type="body" idx="1" hasCustomPrompt="1"/>
          </p:nvPr>
        </p:nvSpPr>
        <p:spPr>
          <a:xfrm>
            <a:off x="761997" y="2038356"/>
            <a:ext cx="7620003" cy="685799"/>
          </a:xfrm>
        </p:spPr>
        <p:txBody>
          <a:bodyPr>
            <a:noAutofit/>
          </a:bodyPr>
          <a:lstStyle>
            <a:lvl1pPr marL="0" indent="0">
              <a:spcBef>
                <a:spcPts val="0"/>
              </a:spcBef>
              <a:buNone/>
              <a:defRPr sz="1100">
                <a:solidFill>
                  <a:schemeClr val="tx1"/>
                </a:solidFill>
                <a:latin typeface="+mj-lt"/>
              </a:defRPr>
            </a:lvl1pPr>
            <a:lvl2pPr marL="0" indent="0">
              <a:spcBef>
                <a:spcPts val="0"/>
              </a:spcBef>
              <a:buNone/>
              <a:defRPr sz="1050">
                <a:solidFill>
                  <a:schemeClr val="tx1"/>
                </a:solidFill>
              </a:defRPr>
            </a:lvl2pPr>
            <a:lvl3pPr marL="0" indent="0">
              <a:spcBef>
                <a:spcPts val="0"/>
              </a:spcBef>
              <a:buNone/>
              <a:defRPr sz="1050">
                <a:solidFill>
                  <a:schemeClr val="tx1"/>
                </a:solidFill>
              </a:defRPr>
            </a:lvl3pPr>
            <a:lvl4pPr marL="0" indent="0">
              <a:spcBef>
                <a:spcPts val="0"/>
              </a:spcBef>
              <a:buNone/>
              <a:defRPr sz="1050">
                <a:solidFill>
                  <a:schemeClr val="tx1"/>
                </a:solidFill>
              </a:defRPr>
            </a:lvl4pPr>
            <a:lvl5pPr marL="0" indent="0">
              <a:spcBef>
                <a:spcPts val="0"/>
              </a:spcBef>
              <a:buNone/>
              <a:defRPr sz="1050">
                <a:solidFill>
                  <a:schemeClr val="tx1"/>
                </a:solidFill>
              </a:defRPr>
            </a:lvl5pPr>
            <a:lvl6pPr marL="0" indent="0">
              <a:spcBef>
                <a:spcPts val="0"/>
              </a:spcBef>
              <a:buNone/>
              <a:defRPr sz="1050">
                <a:solidFill>
                  <a:schemeClr val="tx1"/>
                </a:solidFill>
              </a:defRPr>
            </a:lvl6pPr>
            <a:lvl7pPr marL="0" indent="0">
              <a:spcBef>
                <a:spcPts val="0"/>
              </a:spcBef>
              <a:buNone/>
              <a:defRPr sz="1050">
                <a:solidFill>
                  <a:schemeClr val="tx1"/>
                </a:solidFill>
              </a:defRPr>
            </a:lvl7pPr>
            <a:lvl8pPr marL="0" indent="0">
              <a:spcBef>
                <a:spcPts val="0"/>
              </a:spcBef>
              <a:buNone/>
              <a:defRPr sz="1050">
                <a:solidFill>
                  <a:schemeClr val="tx1"/>
                </a:solidFill>
              </a:defRPr>
            </a:lvl8pPr>
            <a:lvl9pPr marL="0" indent="0">
              <a:spcBef>
                <a:spcPts val="0"/>
              </a:spcBef>
              <a:buNone/>
              <a:defRPr sz="1050">
                <a:solidFill>
                  <a:schemeClr val="tx1"/>
                </a:solidFill>
              </a:defRPr>
            </a:lvl9pPr>
          </a:lstStyle>
          <a:p>
            <a:pPr lvl="0"/>
            <a:r>
              <a:rPr lang="en-US" dirty="0"/>
              <a:t>Optional subtitle</a:t>
            </a:r>
          </a:p>
        </p:txBody>
      </p:sp>
      <p:sp>
        <p:nvSpPr>
          <p:cNvPr id="9" name="Title 1">
            <a:extLst>
              <a:ext uri="{FF2B5EF4-FFF2-40B4-BE49-F238E27FC236}">
                <a16:creationId xmlns:a16="http://schemas.microsoft.com/office/drawing/2014/main" id="{D86A00C9-B97E-48B6-A555-5B365761AA58}"/>
              </a:ext>
            </a:extLst>
          </p:cNvPr>
          <p:cNvSpPr>
            <a:spLocks noGrp="1"/>
          </p:cNvSpPr>
          <p:nvPr>
            <p:ph type="title" hasCustomPrompt="1"/>
          </p:nvPr>
        </p:nvSpPr>
        <p:spPr>
          <a:xfrm>
            <a:off x="762001" y="779848"/>
            <a:ext cx="7620003" cy="1098855"/>
          </a:xfrm>
        </p:spPr>
        <p:txBody>
          <a:bodyPr anchor="b"/>
          <a:lstStyle>
            <a:lvl1pPr>
              <a:lnSpc>
                <a:spcPct val="90000"/>
              </a:lnSpc>
              <a:defRPr sz="2400" cap="none" spc="0" baseline="0">
                <a:solidFill>
                  <a:schemeClr val="tx1"/>
                </a:solidFill>
              </a:defRPr>
            </a:lvl1pPr>
          </a:lstStyle>
          <a:p>
            <a:r>
              <a:rPr lang="en-US" dirty="0"/>
              <a:t>Section Header Title</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47427" y="201168"/>
            <a:ext cx="2636409" cy="512064"/>
          </a:xfrm>
          <a:prstGeom prst="rect">
            <a:avLst/>
          </a:prstGeom>
        </p:spPr>
      </p:pic>
    </p:spTree>
    <p:extLst>
      <p:ext uri="{BB962C8B-B14F-4D97-AF65-F5344CB8AC3E}">
        <p14:creationId xmlns:p14="http://schemas.microsoft.com/office/powerpoint/2010/main" val="20835871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Blue">
    <p:bg>
      <p:bgRef idx="1001">
        <a:schemeClr val="bg2"/>
      </p:bgRef>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452DB82E-03B7-4885-9C4C-985EFC70C649}"/>
              </a:ext>
            </a:extLst>
          </p:cNvPr>
          <p:cNvSpPr>
            <a:spLocks noGrp="1"/>
          </p:cNvSpPr>
          <p:nvPr>
            <p:ph type="sldNum" sz="quarter" idx="4"/>
          </p:nvPr>
        </p:nvSpPr>
        <p:spPr>
          <a:xfrm>
            <a:off x="8412481" y="4751470"/>
            <a:ext cx="366395" cy="180361"/>
          </a:xfrm>
          <a:prstGeom prst="rect">
            <a:avLst/>
          </a:prstGeom>
        </p:spPr>
        <p:txBody>
          <a:bodyPr vert="horz" wrap="none" lIns="0" tIns="0" rIns="0" bIns="0" rtlCol="0" anchor="b" anchorCtr="0"/>
          <a:lstStyle>
            <a:lvl1pPr algn="r">
              <a:defRPr sz="600">
                <a:solidFill>
                  <a:schemeClr val="tx1"/>
                </a:solidFill>
                <a:latin typeface="+mn-lt"/>
              </a:defRPr>
            </a:lvl1pPr>
          </a:lstStyle>
          <a:p>
            <a:fld id="{146947CA-7B12-495D-B496-9F45B5C2FB61}" type="slidenum">
              <a:rPr lang="en-US" smtClean="0"/>
              <a:pPr/>
              <a:t>‹#›</a:t>
            </a:fld>
            <a:endParaRPr lang="en-US" dirty="0"/>
          </a:p>
        </p:txBody>
      </p:sp>
      <p:sp>
        <p:nvSpPr>
          <p:cNvPr id="8" name="Text Placeholder 2">
            <a:extLst>
              <a:ext uri="{FF2B5EF4-FFF2-40B4-BE49-F238E27FC236}">
                <a16:creationId xmlns:a16="http://schemas.microsoft.com/office/drawing/2014/main" id="{182C98F3-63C3-4CC1-8641-C66C491CF67A}"/>
              </a:ext>
            </a:extLst>
          </p:cNvPr>
          <p:cNvSpPr>
            <a:spLocks noGrp="1"/>
          </p:cNvSpPr>
          <p:nvPr>
            <p:ph type="body" idx="1" hasCustomPrompt="1"/>
          </p:nvPr>
        </p:nvSpPr>
        <p:spPr>
          <a:xfrm>
            <a:off x="761997" y="2038356"/>
            <a:ext cx="7620003" cy="685799"/>
          </a:xfrm>
        </p:spPr>
        <p:txBody>
          <a:bodyPr>
            <a:noAutofit/>
          </a:bodyPr>
          <a:lstStyle>
            <a:lvl1pPr marL="0" indent="0">
              <a:spcBef>
                <a:spcPts val="0"/>
              </a:spcBef>
              <a:buNone/>
              <a:defRPr sz="1100">
                <a:solidFill>
                  <a:schemeClr val="tx1"/>
                </a:solidFill>
                <a:latin typeface="+mj-lt"/>
              </a:defRPr>
            </a:lvl1pPr>
            <a:lvl2pPr marL="0" indent="0">
              <a:spcBef>
                <a:spcPts val="0"/>
              </a:spcBef>
              <a:buNone/>
              <a:defRPr sz="1050">
                <a:solidFill>
                  <a:schemeClr val="tx1"/>
                </a:solidFill>
              </a:defRPr>
            </a:lvl2pPr>
            <a:lvl3pPr marL="0" indent="0">
              <a:spcBef>
                <a:spcPts val="0"/>
              </a:spcBef>
              <a:buNone/>
              <a:defRPr sz="1050">
                <a:solidFill>
                  <a:schemeClr val="tx1"/>
                </a:solidFill>
              </a:defRPr>
            </a:lvl3pPr>
            <a:lvl4pPr marL="0" indent="0">
              <a:spcBef>
                <a:spcPts val="0"/>
              </a:spcBef>
              <a:buNone/>
              <a:defRPr sz="1050">
                <a:solidFill>
                  <a:schemeClr val="tx1"/>
                </a:solidFill>
              </a:defRPr>
            </a:lvl4pPr>
            <a:lvl5pPr marL="0" indent="0">
              <a:spcBef>
                <a:spcPts val="0"/>
              </a:spcBef>
              <a:buNone/>
              <a:defRPr sz="1050">
                <a:solidFill>
                  <a:schemeClr val="tx1"/>
                </a:solidFill>
              </a:defRPr>
            </a:lvl5pPr>
            <a:lvl6pPr marL="0" indent="0">
              <a:spcBef>
                <a:spcPts val="0"/>
              </a:spcBef>
              <a:buNone/>
              <a:defRPr sz="1050">
                <a:solidFill>
                  <a:schemeClr val="tx1"/>
                </a:solidFill>
              </a:defRPr>
            </a:lvl6pPr>
            <a:lvl7pPr marL="0" indent="0">
              <a:spcBef>
                <a:spcPts val="0"/>
              </a:spcBef>
              <a:buNone/>
              <a:defRPr sz="1050">
                <a:solidFill>
                  <a:schemeClr val="tx1"/>
                </a:solidFill>
              </a:defRPr>
            </a:lvl7pPr>
            <a:lvl8pPr marL="0" indent="0">
              <a:spcBef>
                <a:spcPts val="0"/>
              </a:spcBef>
              <a:buNone/>
              <a:defRPr sz="1050">
                <a:solidFill>
                  <a:schemeClr val="tx1"/>
                </a:solidFill>
              </a:defRPr>
            </a:lvl8pPr>
            <a:lvl9pPr marL="0" indent="0">
              <a:spcBef>
                <a:spcPts val="0"/>
              </a:spcBef>
              <a:buNone/>
              <a:defRPr sz="1050">
                <a:solidFill>
                  <a:schemeClr val="tx1"/>
                </a:solidFill>
              </a:defRPr>
            </a:lvl9pPr>
          </a:lstStyle>
          <a:p>
            <a:pPr lvl="0"/>
            <a:r>
              <a:rPr lang="en-US" dirty="0"/>
              <a:t>Optional subtitle</a:t>
            </a:r>
          </a:p>
        </p:txBody>
      </p:sp>
      <p:sp>
        <p:nvSpPr>
          <p:cNvPr id="9" name="Title 1">
            <a:extLst>
              <a:ext uri="{FF2B5EF4-FFF2-40B4-BE49-F238E27FC236}">
                <a16:creationId xmlns:a16="http://schemas.microsoft.com/office/drawing/2014/main" id="{D86A00C9-B97E-48B6-A555-5B365761AA58}"/>
              </a:ext>
            </a:extLst>
          </p:cNvPr>
          <p:cNvSpPr>
            <a:spLocks noGrp="1"/>
          </p:cNvSpPr>
          <p:nvPr>
            <p:ph type="title" hasCustomPrompt="1"/>
          </p:nvPr>
        </p:nvSpPr>
        <p:spPr>
          <a:xfrm>
            <a:off x="762001" y="779848"/>
            <a:ext cx="7620003" cy="1098855"/>
          </a:xfrm>
        </p:spPr>
        <p:txBody>
          <a:bodyPr anchor="b"/>
          <a:lstStyle>
            <a:lvl1pPr>
              <a:lnSpc>
                <a:spcPct val="90000"/>
              </a:lnSpc>
              <a:defRPr sz="2400" cap="none" spc="0" baseline="0">
                <a:solidFill>
                  <a:schemeClr val="tx1"/>
                </a:solidFill>
              </a:defRPr>
            </a:lvl1pPr>
          </a:lstStyle>
          <a:p>
            <a:r>
              <a:rPr lang="en-US" dirty="0"/>
              <a:t>Section Header Title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47427" y="201168"/>
            <a:ext cx="2636409" cy="512064"/>
          </a:xfrm>
          <a:prstGeom prst="rect">
            <a:avLst/>
          </a:prstGeom>
        </p:spPr>
      </p:pic>
    </p:spTree>
    <p:extLst>
      <p:ext uri="{BB962C8B-B14F-4D97-AF65-F5344CB8AC3E}">
        <p14:creationId xmlns:p14="http://schemas.microsoft.com/office/powerpoint/2010/main" val="3962810595"/>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1800"/>
            </a:lvl1pPr>
          </a:lstStyle>
          <a:p>
            <a:r>
              <a:rPr lang="en-US" dirty="0"/>
              <a:t>Slide title</a:t>
            </a:r>
          </a:p>
        </p:txBody>
      </p:sp>
      <p:sp>
        <p:nvSpPr>
          <p:cNvPr id="5" name="Slide Number Placeholder 4"/>
          <p:cNvSpPr>
            <a:spLocks noGrp="1"/>
          </p:cNvSpPr>
          <p:nvPr>
            <p:ph type="sldNum" sz="quarter" idx="12"/>
          </p:nvPr>
        </p:nvSpPr>
        <p:spPr>
          <a:xfrm>
            <a:off x="8412481" y="4753594"/>
            <a:ext cx="366395" cy="180361"/>
          </a:xfrm>
        </p:spPr>
        <p:txBody>
          <a:bodyPr/>
          <a:lstStyle/>
          <a:p>
            <a:fld id="{146947CA-7B12-495D-B496-9F45B5C2FB61}" type="slidenum">
              <a:rPr lang="en-US" smtClean="0"/>
              <a:t>‹#›</a:t>
            </a:fld>
            <a:endParaRPr lang="en-US"/>
          </a:p>
        </p:txBody>
      </p:sp>
      <p:sp>
        <p:nvSpPr>
          <p:cNvPr id="8" name="Subtitle 2">
            <a:extLst>
              <a:ext uri="{FF2B5EF4-FFF2-40B4-BE49-F238E27FC236}">
                <a16:creationId xmlns:a16="http://schemas.microsoft.com/office/drawing/2014/main" id="{6703F22F-7549-4F6E-971F-F6D8EA986891}"/>
              </a:ext>
            </a:extLst>
          </p:cNvPr>
          <p:cNvSpPr>
            <a:spLocks noGrp="1"/>
          </p:cNvSpPr>
          <p:nvPr>
            <p:ph type="subTitle" idx="13"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
        <p:nvSpPr>
          <p:cNvPr id="9" name="Footer Placeholder 4">
            <a:extLst>
              <a:ext uri="{FF2B5EF4-FFF2-40B4-BE49-F238E27FC236}">
                <a16:creationId xmlns:a16="http://schemas.microsoft.com/office/drawing/2014/main" id="{2388BD97-AAE4-498F-BBE5-05BDEF1EE117}"/>
              </a:ext>
            </a:extLst>
          </p:cNvPr>
          <p:cNvSpPr>
            <a:spLocks noGrp="1"/>
          </p:cNvSpPr>
          <p:nvPr>
            <p:ph type="ftr" sz="quarter" idx="11"/>
          </p:nvPr>
        </p:nvSpPr>
        <p:spPr>
          <a:xfrm>
            <a:off x="2540004" y="4753421"/>
            <a:ext cx="4063997" cy="180362"/>
          </a:xfrm>
        </p:spPr>
        <p:txBody>
          <a:bodyPr/>
          <a:lstStyle/>
          <a:p>
            <a:r>
              <a:rPr lang="en-US"/>
              <a:t>PERATON PROPRIETARY INFORMATION</a:t>
            </a:r>
            <a:endParaRPr lang="en-US" dirty="0"/>
          </a:p>
        </p:txBody>
      </p:sp>
    </p:spTree>
    <p:extLst>
      <p:ext uri="{BB962C8B-B14F-4D97-AF65-F5344CB8AC3E}">
        <p14:creationId xmlns:p14="http://schemas.microsoft.com/office/powerpoint/2010/main" val="2617774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412481" y="4753427"/>
            <a:ext cx="366395" cy="180361"/>
          </a:xfrm>
        </p:spPr>
        <p:txBody>
          <a:bodyPr/>
          <a:lstStyle/>
          <a:p>
            <a:fld id="{146947CA-7B12-495D-B496-9F45B5C2FB61}" type="slidenum">
              <a:rPr lang="en-US" smtClean="0"/>
              <a:t>‹#›</a:t>
            </a:fld>
            <a:endParaRPr lang="en-US" dirty="0"/>
          </a:p>
        </p:txBody>
      </p:sp>
      <p:sp>
        <p:nvSpPr>
          <p:cNvPr id="6" name="Footer Placeholder 4">
            <a:extLst>
              <a:ext uri="{FF2B5EF4-FFF2-40B4-BE49-F238E27FC236}">
                <a16:creationId xmlns:a16="http://schemas.microsoft.com/office/drawing/2014/main" id="{A6511855-C57F-4511-AD84-456328E116A1}"/>
              </a:ext>
            </a:extLst>
          </p:cNvPr>
          <p:cNvSpPr>
            <a:spLocks noGrp="1"/>
          </p:cNvSpPr>
          <p:nvPr>
            <p:ph type="ftr" sz="quarter" idx="11"/>
          </p:nvPr>
        </p:nvSpPr>
        <p:spPr>
          <a:xfrm>
            <a:off x="2540004" y="4753422"/>
            <a:ext cx="4063997" cy="180362"/>
          </a:xfrm>
        </p:spPr>
        <p:txBody>
          <a:bodyPr/>
          <a:lstStyle/>
          <a:p>
            <a:r>
              <a:rPr lang="en-US"/>
              <a:t>PERATON PROPRIETARY INFORMATION</a:t>
            </a:r>
            <a:endParaRPr lang="en-US" dirty="0"/>
          </a:p>
        </p:txBody>
      </p:sp>
    </p:spTree>
    <p:extLst>
      <p:ext uri="{BB962C8B-B14F-4D97-AF65-F5344CB8AC3E}">
        <p14:creationId xmlns:p14="http://schemas.microsoft.com/office/powerpoint/2010/main" val="3102527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End Slide Blu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24D193-DC8E-4CFA-B8DC-0EA274A37304}"/>
              </a:ext>
            </a:extLst>
          </p:cNvPr>
          <p:cNvPicPr>
            <a:picLocks noChangeAspect="1"/>
          </p:cNvPicPr>
          <p:nvPr userDrawn="1"/>
        </p:nvPicPr>
        <p:blipFill>
          <a:blip r:embed="rId2">
            <a:alphaModFix amt="20000"/>
            <a:extLst>
              <a:ext uri="{BEBA8EAE-BF5A-486C-A8C5-ECC9F3942E4B}">
                <a14:imgProps xmlns:a14="http://schemas.microsoft.com/office/drawing/2010/main">
                  <a14:imgLayer r:embed="rId3">
                    <a14:imgEffect>
                      <a14:saturation sat="0"/>
                    </a14:imgEffect>
                    <a14:imgEffect>
                      <a14:brightnessContrast bright="100000"/>
                    </a14:imgEffect>
                  </a14:imgLayer>
                </a14:imgProps>
              </a:ext>
            </a:extLst>
          </a:blip>
          <a:stretch>
            <a:fillRect/>
          </a:stretch>
        </p:blipFill>
        <p:spPr>
          <a:xfrm>
            <a:off x="416221" y="4246271"/>
            <a:ext cx="2589586" cy="621336"/>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72853" y="188286"/>
            <a:ext cx="5743608" cy="1115568"/>
          </a:xfrm>
          <a:prstGeom prst="rect">
            <a:avLst/>
          </a:prstGeom>
        </p:spPr>
      </p:pic>
    </p:spTree>
    <p:extLst>
      <p:ext uri="{BB962C8B-B14F-4D97-AF65-F5344CB8AC3E}">
        <p14:creationId xmlns:p14="http://schemas.microsoft.com/office/powerpoint/2010/main" val="1203562318"/>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End Slide Blu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24D193-DC8E-4CFA-B8DC-0EA274A37304}"/>
              </a:ext>
            </a:extLst>
          </p:cNvPr>
          <p:cNvPicPr>
            <a:picLocks noChangeAspect="1"/>
          </p:cNvPicPr>
          <p:nvPr userDrawn="1"/>
        </p:nvPicPr>
        <p:blipFill>
          <a:blip r:embed="rId2">
            <a:alphaModFix amt="20000"/>
            <a:extLst>
              <a:ext uri="{BEBA8EAE-BF5A-486C-A8C5-ECC9F3942E4B}">
                <a14:imgProps xmlns:a14="http://schemas.microsoft.com/office/drawing/2010/main">
                  <a14:imgLayer r:embed="rId3">
                    <a14:imgEffect>
                      <a14:saturation sat="0"/>
                    </a14:imgEffect>
                    <a14:imgEffect>
                      <a14:brightnessContrast bright="100000"/>
                    </a14:imgEffect>
                  </a14:imgLayer>
                </a14:imgProps>
              </a:ext>
            </a:extLst>
          </a:blip>
          <a:stretch>
            <a:fillRect/>
          </a:stretch>
        </p:blipFill>
        <p:spPr>
          <a:xfrm>
            <a:off x="416221" y="4246271"/>
            <a:ext cx="2589586" cy="621336"/>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72853" y="188286"/>
            <a:ext cx="5743608" cy="1115568"/>
          </a:xfrm>
          <a:prstGeom prst="rect">
            <a:avLst/>
          </a:prstGeom>
        </p:spPr>
      </p:pic>
    </p:spTree>
    <p:extLst>
      <p:ext uri="{BB962C8B-B14F-4D97-AF65-F5344CB8AC3E}">
        <p14:creationId xmlns:p14="http://schemas.microsoft.com/office/powerpoint/2010/main" val="3040325479"/>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End Slide Blu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4AEE77-C36D-4E3E-8751-5009482C4241}"/>
              </a:ext>
            </a:extLst>
          </p:cNvPr>
          <p:cNvPicPr>
            <a:picLocks noChangeAspect="1"/>
          </p:cNvPicPr>
          <p:nvPr userDrawn="1"/>
        </p:nvPicPr>
        <p:blipFill>
          <a:blip r:embed="rId2">
            <a:alphaModFix amt="20000"/>
          </a:blip>
          <a:stretch>
            <a:fillRect/>
          </a:stretch>
        </p:blipFill>
        <p:spPr>
          <a:xfrm>
            <a:off x="403523" y="4243990"/>
            <a:ext cx="2589586" cy="62133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35592" y="192024"/>
            <a:ext cx="5683777" cy="1115568"/>
          </a:xfrm>
          <a:prstGeom prst="rect">
            <a:avLst/>
          </a:prstGeom>
        </p:spPr>
      </p:pic>
    </p:spTree>
    <p:extLst>
      <p:ext uri="{BB962C8B-B14F-4D97-AF65-F5344CB8AC3E}">
        <p14:creationId xmlns:p14="http://schemas.microsoft.com/office/powerpoint/2010/main" val="2994101391"/>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FE86069-4196-4909-A871-E55E608C8EBD}"/>
              </a:ext>
            </a:extLst>
          </p:cNvPr>
          <p:cNvSpPr>
            <a:spLocks noGrp="1"/>
          </p:cNvSpPr>
          <p:nvPr>
            <p:ph type="ctrTitle" hasCustomPrompt="1"/>
          </p:nvPr>
        </p:nvSpPr>
        <p:spPr>
          <a:xfrm>
            <a:off x="762001" y="2190750"/>
            <a:ext cx="6650179" cy="1371600"/>
          </a:xfrm>
        </p:spPr>
        <p:txBody>
          <a:bodyPr lIns="0" tIns="0" rIns="0" bIns="0" anchor="b"/>
          <a:lstStyle>
            <a:lvl1pPr algn="l">
              <a:lnSpc>
                <a:spcPct val="90000"/>
              </a:lnSpc>
              <a:defRPr sz="2700" b="1" cap="none" spc="0" baseline="0">
                <a:solidFill>
                  <a:schemeClr val="tx1"/>
                </a:solidFill>
              </a:defRPr>
            </a:lvl1pPr>
          </a:lstStyle>
          <a:p>
            <a:r>
              <a:rPr lang="en-US" dirty="0"/>
              <a:t>Presentation Title</a:t>
            </a:r>
          </a:p>
        </p:txBody>
      </p:sp>
      <p:sp>
        <p:nvSpPr>
          <p:cNvPr id="10" name="Subtitle 2">
            <a:extLst>
              <a:ext uri="{FF2B5EF4-FFF2-40B4-BE49-F238E27FC236}">
                <a16:creationId xmlns:a16="http://schemas.microsoft.com/office/drawing/2014/main" id="{54AF5FFB-04DE-4FD4-9093-E1E2DAE21B36}"/>
              </a:ext>
            </a:extLst>
          </p:cNvPr>
          <p:cNvSpPr>
            <a:spLocks noGrp="1"/>
          </p:cNvSpPr>
          <p:nvPr>
            <p:ph type="subTitle" idx="1" hasCustomPrompt="1"/>
          </p:nvPr>
        </p:nvSpPr>
        <p:spPr>
          <a:xfrm>
            <a:off x="762007" y="3836670"/>
            <a:ext cx="5532439" cy="685800"/>
          </a:xfrm>
        </p:spPr>
        <p:txBody>
          <a:bodyPr lIns="0" tIns="0" rIns="0" bIns="0">
            <a:noAutofit/>
          </a:bodyPr>
          <a:lstStyle>
            <a:lvl1pPr marL="0" indent="0" algn="l">
              <a:spcBef>
                <a:spcPts val="0"/>
              </a:spcBef>
              <a:buNone/>
              <a:defRPr sz="1200">
                <a:solidFill>
                  <a:schemeClr val="tx1"/>
                </a:solidFill>
                <a:latin typeface="+mj-lt"/>
              </a:defRPr>
            </a:lvl1pPr>
            <a:lvl2pPr marL="0" indent="0" algn="l">
              <a:spcBef>
                <a:spcPts val="0"/>
              </a:spcBef>
              <a:buNone/>
              <a:defRPr sz="1050"/>
            </a:lvl2pPr>
            <a:lvl3pPr marL="0" indent="0" algn="l">
              <a:spcBef>
                <a:spcPts val="0"/>
              </a:spcBef>
              <a:buNone/>
              <a:defRPr sz="1050"/>
            </a:lvl3pPr>
            <a:lvl4pPr marL="0" indent="0" algn="l">
              <a:spcBef>
                <a:spcPts val="0"/>
              </a:spcBef>
              <a:buNone/>
              <a:defRPr sz="1050"/>
            </a:lvl4pPr>
            <a:lvl5pPr marL="0" indent="0" algn="l">
              <a:spcBef>
                <a:spcPts val="0"/>
              </a:spcBef>
              <a:buNone/>
              <a:defRPr sz="1050"/>
            </a:lvl5pPr>
            <a:lvl6pPr marL="0" indent="0" algn="l">
              <a:spcBef>
                <a:spcPts val="0"/>
              </a:spcBef>
              <a:buNone/>
              <a:defRPr sz="1050"/>
            </a:lvl6pPr>
            <a:lvl7pPr marL="0" indent="0" algn="l">
              <a:spcBef>
                <a:spcPts val="0"/>
              </a:spcBef>
              <a:buNone/>
              <a:defRPr sz="1050"/>
            </a:lvl7pPr>
            <a:lvl8pPr marL="0" indent="0" algn="l">
              <a:spcBef>
                <a:spcPts val="0"/>
              </a:spcBef>
              <a:buNone/>
              <a:defRPr sz="1050"/>
            </a:lvl8pPr>
            <a:lvl9pPr marL="0" indent="0" algn="l">
              <a:spcBef>
                <a:spcPts val="0"/>
              </a:spcBef>
              <a:buNone/>
              <a:defRPr sz="1050"/>
            </a:lvl9pPr>
          </a:lstStyle>
          <a:p>
            <a:r>
              <a:rPr lang="en-US" dirty="0"/>
              <a:t>&lt;Insert Name&gt;</a:t>
            </a:r>
          </a:p>
          <a:p>
            <a:r>
              <a:rPr lang="en-US" dirty="0"/>
              <a:t>&lt;Insert Title&gt;</a:t>
            </a:r>
          </a:p>
          <a:p>
            <a:r>
              <a:rPr lang="en-US" dirty="0"/>
              <a:t>&lt;Insert Date&gt;</a:t>
            </a:r>
          </a:p>
        </p:txBody>
      </p:sp>
      <p:sp>
        <p:nvSpPr>
          <p:cNvPr id="11" name="Date Placeholder 3">
            <a:extLst>
              <a:ext uri="{FF2B5EF4-FFF2-40B4-BE49-F238E27FC236}">
                <a16:creationId xmlns:a16="http://schemas.microsoft.com/office/drawing/2014/main" id="{3BA83574-16D5-4035-9ECA-4E16F44B9F9D}"/>
              </a:ext>
            </a:extLst>
          </p:cNvPr>
          <p:cNvSpPr txBox="1">
            <a:spLocks/>
          </p:cNvSpPr>
          <p:nvPr userDrawn="1"/>
        </p:nvSpPr>
        <p:spPr>
          <a:xfrm>
            <a:off x="762005" y="4767569"/>
            <a:ext cx="534035" cy="180362"/>
          </a:xfrm>
          <a:prstGeom prst="rect">
            <a:avLst/>
          </a:prstGeom>
        </p:spPr>
        <p:txBody>
          <a:bodyPr vert="horz" wrap="none" lIns="0" tIns="0" rIns="0" bIns="0" rtlCol="0" anchor="b" anchorCtr="0"/>
          <a:lstStyle>
            <a:defPPr>
              <a:defRPr lang="en-US"/>
            </a:defPPr>
            <a:lvl1pPr marL="0" algn="r" defTabSz="685800" rtl="0" eaLnBrk="1" latinLnBrk="0" hangingPunct="1">
              <a:defRPr sz="6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450" dirty="0">
                <a:solidFill>
                  <a:schemeClr val="tx1"/>
                </a:solidFill>
              </a:rPr>
              <a:t>© 2021 Peraton</a:t>
            </a:r>
          </a:p>
        </p:txBody>
      </p:sp>
      <p:sp>
        <p:nvSpPr>
          <p:cNvPr id="9" name="Footer Placeholder 4">
            <a:extLst>
              <a:ext uri="{FF2B5EF4-FFF2-40B4-BE49-F238E27FC236}">
                <a16:creationId xmlns:a16="http://schemas.microsoft.com/office/drawing/2014/main" id="{F378EA65-D0FE-4BF5-B6E3-8E3674F3F72F}"/>
              </a:ext>
            </a:extLst>
          </p:cNvPr>
          <p:cNvSpPr>
            <a:spLocks noGrp="1"/>
          </p:cNvSpPr>
          <p:nvPr>
            <p:ph type="ftr" sz="quarter" idx="3"/>
          </p:nvPr>
        </p:nvSpPr>
        <p:spPr>
          <a:xfrm>
            <a:off x="2540004" y="4753415"/>
            <a:ext cx="4063997" cy="180362"/>
          </a:xfrm>
          <a:prstGeom prst="rect">
            <a:avLst/>
          </a:prstGeom>
        </p:spPr>
        <p:txBody>
          <a:bodyPr vert="horz" lIns="0" tIns="0" rIns="0" bIns="0" rtlCol="0" anchor="b" anchorCtr="0"/>
          <a:lstStyle>
            <a:lvl1pPr algn="ctr">
              <a:defRPr sz="600">
                <a:solidFill>
                  <a:schemeClr val="tx1"/>
                </a:solidFill>
              </a:defRPr>
            </a:lvl1pPr>
          </a:lstStyle>
          <a:p>
            <a:r>
              <a:rPr lang="en-US"/>
              <a:t>PERATON PROPRIETARY INFORMATION</a:t>
            </a:r>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920" y="393192"/>
            <a:ext cx="3494125" cy="685800"/>
          </a:xfrm>
          <a:prstGeom prst="rect">
            <a:avLst/>
          </a:prstGeom>
        </p:spPr>
      </p:pic>
    </p:spTree>
    <p:extLst>
      <p:ext uri="{BB962C8B-B14F-4D97-AF65-F5344CB8AC3E}">
        <p14:creationId xmlns:p14="http://schemas.microsoft.com/office/powerpoint/2010/main" val="2364459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2"/>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FE86069-4196-4909-A871-E55E608C8EBD}"/>
              </a:ext>
            </a:extLst>
          </p:cNvPr>
          <p:cNvSpPr>
            <a:spLocks noGrp="1"/>
          </p:cNvSpPr>
          <p:nvPr>
            <p:ph type="ctrTitle" hasCustomPrompt="1"/>
          </p:nvPr>
        </p:nvSpPr>
        <p:spPr>
          <a:xfrm>
            <a:off x="762001" y="2190750"/>
            <a:ext cx="6650179" cy="1371600"/>
          </a:xfrm>
        </p:spPr>
        <p:txBody>
          <a:bodyPr lIns="0" tIns="0" rIns="0" bIns="0" anchor="b"/>
          <a:lstStyle>
            <a:lvl1pPr algn="l">
              <a:lnSpc>
                <a:spcPct val="90000"/>
              </a:lnSpc>
              <a:defRPr sz="2700" b="1" cap="none" spc="0" baseline="0">
                <a:solidFill>
                  <a:schemeClr val="tx1"/>
                </a:solidFill>
              </a:defRPr>
            </a:lvl1pPr>
          </a:lstStyle>
          <a:p>
            <a:r>
              <a:rPr lang="en-US" dirty="0"/>
              <a:t>Presentation Title</a:t>
            </a:r>
          </a:p>
        </p:txBody>
      </p:sp>
      <p:sp>
        <p:nvSpPr>
          <p:cNvPr id="10" name="Subtitle 2">
            <a:extLst>
              <a:ext uri="{FF2B5EF4-FFF2-40B4-BE49-F238E27FC236}">
                <a16:creationId xmlns:a16="http://schemas.microsoft.com/office/drawing/2014/main" id="{54AF5FFB-04DE-4FD4-9093-E1E2DAE21B36}"/>
              </a:ext>
            </a:extLst>
          </p:cNvPr>
          <p:cNvSpPr>
            <a:spLocks noGrp="1"/>
          </p:cNvSpPr>
          <p:nvPr>
            <p:ph type="subTitle" idx="1" hasCustomPrompt="1"/>
          </p:nvPr>
        </p:nvSpPr>
        <p:spPr>
          <a:xfrm>
            <a:off x="762007" y="3836670"/>
            <a:ext cx="5532439" cy="685800"/>
          </a:xfrm>
        </p:spPr>
        <p:txBody>
          <a:bodyPr lIns="0" tIns="0" rIns="0" bIns="0">
            <a:noAutofit/>
          </a:bodyPr>
          <a:lstStyle>
            <a:lvl1pPr marL="0" indent="0" algn="l">
              <a:spcBef>
                <a:spcPts val="0"/>
              </a:spcBef>
              <a:buNone/>
              <a:defRPr sz="1200">
                <a:solidFill>
                  <a:schemeClr val="tx1"/>
                </a:solidFill>
                <a:latin typeface="+mj-lt"/>
              </a:defRPr>
            </a:lvl1pPr>
            <a:lvl2pPr marL="0" indent="0" algn="l">
              <a:spcBef>
                <a:spcPts val="0"/>
              </a:spcBef>
              <a:buNone/>
              <a:defRPr sz="1050"/>
            </a:lvl2pPr>
            <a:lvl3pPr marL="0" indent="0" algn="l">
              <a:spcBef>
                <a:spcPts val="0"/>
              </a:spcBef>
              <a:buNone/>
              <a:defRPr sz="1050"/>
            </a:lvl3pPr>
            <a:lvl4pPr marL="0" indent="0" algn="l">
              <a:spcBef>
                <a:spcPts val="0"/>
              </a:spcBef>
              <a:buNone/>
              <a:defRPr sz="1050"/>
            </a:lvl4pPr>
            <a:lvl5pPr marL="0" indent="0" algn="l">
              <a:spcBef>
                <a:spcPts val="0"/>
              </a:spcBef>
              <a:buNone/>
              <a:defRPr sz="1050"/>
            </a:lvl5pPr>
            <a:lvl6pPr marL="0" indent="0" algn="l">
              <a:spcBef>
                <a:spcPts val="0"/>
              </a:spcBef>
              <a:buNone/>
              <a:defRPr sz="1050"/>
            </a:lvl6pPr>
            <a:lvl7pPr marL="0" indent="0" algn="l">
              <a:spcBef>
                <a:spcPts val="0"/>
              </a:spcBef>
              <a:buNone/>
              <a:defRPr sz="1050"/>
            </a:lvl7pPr>
            <a:lvl8pPr marL="0" indent="0" algn="l">
              <a:spcBef>
                <a:spcPts val="0"/>
              </a:spcBef>
              <a:buNone/>
              <a:defRPr sz="1050"/>
            </a:lvl8pPr>
            <a:lvl9pPr marL="0" indent="0" algn="l">
              <a:spcBef>
                <a:spcPts val="0"/>
              </a:spcBef>
              <a:buNone/>
              <a:defRPr sz="1050"/>
            </a:lvl9pPr>
          </a:lstStyle>
          <a:p>
            <a:r>
              <a:rPr lang="en-US" dirty="0"/>
              <a:t>&lt;Insert Name&gt;</a:t>
            </a:r>
          </a:p>
          <a:p>
            <a:r>
              <a:rPr lang="en-US" dirty="0"/>
              <a:t>&lt;Insert Title&gt;</a:t>
            </a:r>
          </a:p>
          <a:p>
            <a:r>
              <a:rPr lang="en-US" dirty="0"/>
              <a:t>&lt;Insert Date&gt;</a:t>
            </a:r>
          </a:p>
        </p:txBody>
      </p:sp>
      <p:sp>
        <p:nvSpPr>
          <p:cNvPr id="9" name="Date Placeholder 3">
            <a:extLst>
              <a:ext uri="{FF2B5EF4-FFF2-40B4-BE49-F238E27FC236}">
                <a16:creationId xmlns:a16="http://schemas.microsoft.com/office/drawing/2014/main" id="{C9155752-24C3-41D3-ADEB-406F731A3485}"/>
              </a:ext>
            </a:extLst>
          </p:cNvPr>
          <p:cNvSpPr txBox="1">
            <a:spLocks/>
          </p:cNvSpPr>
          <p:nvPr userDrawn="1"/>
        </p:nvSpPr>
        <p:spPr>
          <a:xfrm>
            <a:off x="762005" y="4767569"/>
            <a:ext cx="534035" cy="180362"/>
          </a:xfrm>
          <a:prstGeom prst="rect">
            <a:avLst/>
          </a:prstGeom>
        </p:spPr>
        <p:txBody>
          <a:bodyPr vert="horz" wrap="none" lIns="0" tIns="0" rIns="0" bIns="0" rtlCol="0" anchor="b" anchorCtr="0"/>
          <a:lstStyle>
            <a:defPPr>
              <a:defRPr lang="en-US"/>
            </a:defPPr>
            <a:lvl1pPr marL="0" algn="r" defTabSz="685800" rtl="0" eaLnBrk="1" latinLnBrk="0" hangingPunct="1">
              <a:defRPr sz="6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450" dirty="0">
                <a:solidFill>
                  <a:schemeClr val="tx1"/>
                </a:solidFill>
              </a:rPr>
              <a:t>© 2021 Peraton</a:t>
            </a:r>
          </a:p>
        </p:txBody>
      </p:sp>
      <p:sp>
        <p:nvSpPr>
          <p:cNvPr id="12" name="Footer Placeholder 4">
            <a:extLst>
              <a:ext uri="{FF2B5EF4-FFF2-40B4-BE49-F238E27FC236}">
                <a16:creationId xmlns:a16="http://schemas.microsoft.com/office/drawing/2014/main" id="{666243D6-9EA6-4070-B7F1-037C8D8C03EE}"/>
              </a:ext>
            </a:extLst>
          </p:cNvPr>
          <p:cNvSpPr>
            <a:spLocks noGrp="1"/>
          </p:cNvSpPr>
          <p:nvPr>
            <p:ph type="ftr" sz="quarter" idx="3"/>
          </p:nvPr>
        </p:nvSpPr>
        <p:spPr>
          <a:xfrm>
            <a:off x="2540004" y="4753415"/>
            <a:ext cx="4063997" cy="180362"/>
          </a:xfrm>
          <a:prstGeom prst="rect">
            <a:avLst/>
          </a:prstGeom>
        </p:spPr>
        <p:txBody>
          <a:bodyPr vert="horz" lIns="0" tIns="0" rIns="0" bIns="0" rtlCol="0" anchor="b" anchorCtr="0"/>
          <a:lstStyle>
            <a:lvl1pPr algn="ctr">
              <a:defRPr sz="600">
                <a:solidFill>
                  <a:schemeClr val="tx1"/>
                </a:solidFill>
              </a:defRPr>
            </a:lvl1pPr>
          </a:lstStyle>
          <a:p>
            <a:r>
              <a:rPr lang="en-US"/>
              <a:t>PERATON PROPRIETARY INFORMATION</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9481" y="390334"/>
            <a:ext cx="3530905" cy="685800"/>
          </a:xfrm>
          <a:prstGeom prst="rect">
            <a:avLst/>
          </a:prstGeom>
        </p:spPr>
      </p:pic>
    </p:spTree>
    <p:extLst>
      <p:ext uri="{BB962C8B-B14F-4D97-AF65-F5344CB8AC3E}">
        <p14:creationId xmlns:p14="http://schemas.microsoft.com/office/powerpoint/2010/main" val="170735113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125" y="857270"/>
            <a:ext cx="8413755" cy="3771885"/>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a:extLst>
              <a:ext uri="{FF2B5EF4-FFF2-40B4-BE49-F238E27FC236}">
                <a16:creationId xmlns:a16="http://schemas.microsoft.com/office/drawing/2014/main" id="{0D08CCE7-25AB-DA4A-BB7A-BBC23956801E}"/>
              </a:ext>
            </a:extLst>
          </p:cNvPr>
          <p:cNvSpPr>
            <a:spLocks noGrp="1"/>
          </p:cNvSpPr>
          <p:nvPr>
            <p:ph type="subTitle" idx="13"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
        <p:nvSpPr>
          <p:cNvPr id="2" name="Title 1"/>
          <p:cNvSpPr>
            <a:spLocks noGrp="1"/>
          </p:cNvSpPr>
          <p:nvPr>
            <p:ph type="title" hasCustomPrompt="1"/>
          </p:nvPr>
        </p:nvSpPr>
        <p:spPr/>
        <p:txBody>
          <a:bodyPr/>
          <a:lstStyle>
            <a:lvl1pPr>
              <a:defRPr sz="1800"/>
            </a:lvl1pPr>
          </a:lstStyle>
          <a:p>
            <a:r>
              <a:rPr lang="en-US" dirty="0"/>
              <a:t>Slide title</a:t>
            </a:r>
          </a:p>
        </p:txBody>
      </p:sp>
      <p:sp>
        <p:nvSpPr>
          <p:cNvPr id="5" name="Footer Placeholder 4"/>
          <p:cNvSpPr>
            <a:spLocks noGrp="1"/>
          </p:cNvSpPr>
          <p:nvPr>
            <p:ph type="ftr" sz="quarter" idx="11"/>
          </p:nvPr>
        </p:nvSpPr>
        <p:spPr>
          <a:xfrm>
            <a:off x="2540004" y="4753421"/>
            <a:ext cx="4063997" cy="180362"/>
          </a:xfrm>
        </p:spPr>
        <p:txBody>
          <a:bodyPr/>
          <a:lstStyle/>
          <a:p>
            <a:r>
              <a:rPr lang="en-US"/>
              <a:t>PERATON PROPRIETARY INFORMATION</a:t>
            </a:r>
            <a:endParaRPr lang="en-US" dirty="0"/>
          </a:p>
        </p:txBody>
      </p:sp>
      <p:sp>
        <p:nvSpPr>
          <p:cNvPr id="6" name="Slide Number Placeholder 5"/>
          <p:cNvSpPr>
            <a:spLocks noGrp="1"/>
          </p:cNvSpPr>
          <p:nvPr>
            <p:ph type="sldNum" sz="quarter" idx="12"/>
          </p:nvPr>
        </p:nvSpPr>
        <p:spPr>
          <a:xfrm>
            <a:off x="8412481" y="4753426"/>
            <a:ext cx="366395" cy="180361"/>
          </a:xfrm>
        </p:spPr>
        <p:txBody>
          <a:bodyPr/>
          <a:lstStyle/>
          <a:p>
            <a:fld id="{146947CA-7B12-495D-B496-9F45B5C2FB61}" type="slidenum">
              <a:rPr lang="en-US" smtClean="0"/>
              <a:t>‹#›</a:t>
            </a:fld>
            <a:endParaRPr lang="en-US" dirty="0"/>
          </a:p>
        </p:txBody>
      </p:sp>
    </p:spTree>
    <p:extLst>
      <p:ext uri="{BB962C8B-B14F-4D97-AF65-F5344CB8AC3E}">
        <p14:creationId xmlns:p14="http://schemas.microsoft.com/office/powerpoint/2010/main" val="2965208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133" y="857266"/>
            <a:ext cx="4070351" cy="3670163"/>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8533" y="857266"/>
            <a:ext cx="4070351" cy="3670163"/>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hasCustomPrompt="1"/>
          </p:nvPr>
        </p:nvSpPr>
        <p:spPr/>
        <p:txBody>
          <a:bodyPr/>
          <a:lstStyle>
            <a:lvl1pPr>
              <a:defRPr sz="1800"/>
            </a:lvl1pPr>
          </a:lstStyle>
          <a:p>
            <a:r>
              <a:rPr lang="en-US" dirty="0"/>
              <a:t>Slide title</a:t>
            </a:r>
          </a:p>
        </p:txBody>
      </p:sp>
      <p:sp>
        <p:nvSpPr>
          <p:cNvPr id="7" name="Slide Number Placeholder 6"/>
          <p:cNvSpPr>
            <a:spLocks noGrp="1"/>
          </p:cNvSpPr>
          <p:nvPr>
            <p:ph type="sldNum" sz="quarter" idx="12"/>
          </p:nvPr>
        </p:nvSpPr>
        <p:spPr>
          <a:xfrm>
            <a:off x="8412481" y="4752529"/>
            <a:ext cx="366395" cy="180361"/>
          </a:xfrm>
        </p:spPr>
        <p:txBody>
          <a:bodyPr/>
          <a:lstStyle>
            <a:lvl1pPr>
              <a:defRPr sz="600"/>
            </a:lvl1pPr>
          </a:lstStyle>
          <a:p>
            <a:fld id="{146947CA-7B12-495D-B496-9F45B5C2FB61}" type="slidenum">
              <a:rPr lang="en-US" smtClean="0"/>
              <a:pPr/>
              <a:t>‹#›</a:t>
            </a:fld>
            <a:endParaRPr lang="en-US" dirty="0"/>
          </a:p>
        </p:txBody>
      </p:sp>
      <p:sp>
        <p:nvSpPr>
          <p:cNvPr id="10" name="Subtitle 2">
            <a:extLst>
              <a:ext uri="{FF2B5EF4-FFF2-40B4-BE49-F238E27FC236}">
                <a16:creationId xmlns:a16="http://schemas.microsoft.com/office/drawing/2014/main" id="{4A226743-E8CC-4230-9755-96FDAF89A773}"/>
              </a:ext>
            </a:extLst>
          </p:cNvPr>
          <p:cNvSpPr>
            <a:spLocks noGrp="1"/>
          </p:cNvSpPr>
          <p:nvPr>
            <p:ph type="subTitle" idx="13"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
        <p:nvSpPr>
          <p:cNvPr id="11" name="Footer Placeholder 4">
            <a:extLst>
              <a:ext uri="{FF2B5EF4-FFF2-40B4-BE49-F238E27FC236}">
                <a16:creationId xmlns:a16="http://schemas.microsoft.com/office/drawing/2014/main" id="{46C286B2-6391-44D3-9ECE-F3C144D3490D}"/>
              </a:ext>
            </a:extLst>
          </p:cNvPr>
          <p:cNvSpPr>
            <a:spLocks noGrp="1"/>
          </p:cNvSpPr>
          <p:nvPr>
            <p:ph type="ftr" sz="quarter" idx="11"/>
          </p:nvPr>
        </p:nvSpPr>
        <p:spPr>
          <a:xfrm>
            <a:off x="2540004" y="4752524"/>
            <a:ext cx="4063997" cy="180362"/>
          </a:xfrm>
        </p:spPr>
        <p:txBody>
          <a:bodyPr/>
          <a:lstStyle>
            <a:lvl1pPr>
              <a:defRPr sz="600"/>
            </a:lvl1pPr>
          </a:lstStyle>
          <a:p>
            <a:r>
              <a:rPr lang="en-US"/>
              <a:t>PERATON PROPRIETARY INFORMATION</a:t>
            </a:r>
            <a:endParaRPr lang="en-US" dirty="0"/>
          </a:p>
        </p:txBody>
      </p:sp>
    </p:spTree>
    <p:extLst>
      <p:ext uri="{BB962C8B-B14F-4D97-AF65-F5344CB8AC3E}">
        <p14:creationId xmlns:p14="http://schemas.microsoft.com/office/powerpoint/2010/main" val="33811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127" y="857266"/>
            <a:ext cx="2652712"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246440" y="857266"/>
            <a:ext cx="2651125"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a:extLst>
              <a:ext uri="{FF2B5EF4-FFF2-40B4-BE49-F238E27FC236}">
                <a16:creationId xmlns:a16="http://schemas.microsoft.com/office/drawing/2014/main" id="{799C578B-AFF8-204E-A74E-EE10DB85F178}"/>
              </a:ext>
            </a:extLst>
          </p:cNvPr>
          <p:cNvSpPr>
            <a:spLocks noGrp="1"/>
          </p:cNvSpPr>
          <p:nvPr>
            <p:ph sz="quarter" idx="13"/>
          </p:nvPr>
        </p:nvSpPr>
        <p:spPr>
          <a:xfrm>
            <a:off x="6126163" y="857266"/>
            <a:ext cx="2652712" cy="3670160"/>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hasCustomPrompt="1"/>
          </p:nvPr>
        </p:nvSpPr>
        <p:spPr/>
        <p:txBody>
          <a:bodyPr/>
          <a:lstStyle>
            <a:lvl1pPr>
              <a:defRPr sz="1800"/>
            </a:lvl1pPr>
          </a:lstStyle>
          <a:p>
            <a:r>
              <a:rPr lang="en-US" dirty="0"/>
              <a:t>Slide title</a:t>
            </a:r>
          </a:p>
        </p:txBody>
      </p:sp>
      <p:sp>
        <p:nvSpPr>
          <p:cNvPr id="7" name="Slide Number Placeholder 6"/>
          <p:cNvSpPr>
            <a:spLocks noGrp="1"/>
          </p:cNvSpPr>
          <p:nvPr>
            <p:ph type="sldNum" sz="quarter" idx="12"/>
          </p:nvPr>
        </p:nvSpPr>
        <p:spPr>
          <a:xfrm>
            <a:off x="8412485" y="4753427"/>
            <a:ext cx="366395" cy="180361"/>
          </a:xfrm>
        </p:spPr>
        <p:txBody>
          <a:bodyPr/>
          <a:lstStyle/>
          <a:p>
            <a:fld id="{146947CA-7B12-495D-B496-9F45B5C2FB61}" type="slidenum">
              <a:rPr lang="en-US" smtClean="0"/>
              <a:t>‹#›</a:t>
            </a:fld>
            <a:endParaRPr lang="en-US"/>
          </a:p>
        </p:txBody>
      </p:sp>
      <p:sp>
        <p:nvSpPr>
          <p:cNvPr id="10" name="Subtitle 2">
            <a:extLst>
              <a:ext uri="{FF2B5EF4-FFF2-40B4-BE49-F238E27FC236}">
                <a16:creationId xmlns:a16="http://schemas.microsoft.com/office/drawing/2014/main" id="{5F6925F8-15BA-4E6F-968C-4EDE48ED6AB8}"/>
              </a:ext>
            </a:extLst>
          </p:cNvPr>
          <p:cNvSpPr>
            <a:spLocks noGrp="1"/>
          </p:cNvSpPr>
          <p:nvPr>
            <p:ph type="subTitle" idx="14"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
        <p:nvSpPr>
          <p:cNvPr id="12" name="Footer Placeholder 4">
            <a:extLst>
              <a:ext uri="{FF2B5EF4-FFF2-40B4-BE49-F238E27FC236}">
                <a16:creationId xmlns:a16="http://schemas.microsoft.com/office/drawing/2014/main" id="{DC91584C-9CD2-4784-A588-196D2575AFEF}"/>
              </a:ext>
            </a:extLst>
          </p:cNvPr>
          <p:cNvSpPr>
            <a:spLocks noGrp="1"/>
          </p:cNvSpPr>
          <p:nvPr>
            <p:ph type="ftr" sz="quarter" idx="11"/>
          </p:nvPr>
        </p:nvSpPr>
        <p:spPr>
          <a:xfrm>
            <a:off x="2540004" y="4753422"/>
            <a:ext cx="4063997" cy="180362"/>
          </a:xfrm>
        </p:spPr>
        <p:txBody>
          <a:bodyPr/>
          <a:lstStyle/>
          <a:p>
            <a:r>
              <a:rPr lang="en-US"/>
              <a:t>PERATON PROPRIETARY INFORMATION</a:t>
            </a:r>
            <a:endParaRPr lang="en-US" dirty="0"/>
          </a:p>
        </p:txBody>
      </p:sp>
    </p:spTree>
    <p:extLst>
      <p:ext uri="{BB962C8B-B14F-4D97-AF65-F5344CB8AC3E}">
        <p14:creationId xmlns:p14="http://schemas.microsoft.com/office/powerpoint/2010/main" val="3529087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bar 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127" y="857266"/>
            <a:ext cx="2652712"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246440" y="857266"/>
            <a:ext cx="5532437"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hasCustomPrompt="1"/>
          </p:nvPr>
        </p:nvSpPr>
        <p:spPr/>
        <p:txBody>
          <a:bodyPr/>
          <a:lstStyle>
            <a:lvl1pPr>
              <a:defRPr sz="1800"/>
            </a:lvl1pPr>
          </a:lstStyle>
          <a:p>
            <a:r>
              <a:rPr lang="en-US" dirty="0"/>
              <a:t>Slide title</a:t>
            </a:r>
          </a:p>
        </p:txBody>
      </p:sp>
      <p:sp>
        <p:nvSpPr>
          <p:cNvPr id="7" name="Slide Number Placeholder 6"/>
          <p:cNvSpPr>
            <a:spLocks noGrp="1"/>
          </p:cNvSpPr>
          <p:nvPr>
            <p:ph type="sldNum" sz="quarter" idx="12"/>
          </p:nvPr>
        </p:nvSpPr>
        <p:spPr>
          <a:xfrm>
            <a:off x="8412481" y="4748985"/>
            <a:ext cx="366395" cy="180361"/>
          </a:xfrm>
        </p:spPr>
        <p:txBody>
          <a:bodyPr/>
          <a:lstStyle/>
          <a:p>
            <a:fld id="{146947CA-7B12-495D-B496-9F45B5C2FB61}" type="slidenum">
              <a:rPr lang="en-US" smtClean="0"/>
              <a:t>‹#›</a:t>
            </a:fld>
            <a:endParaRPr lang="en-US" dirty="0"/>
          </a:p>
        </p:txBody>
      </p:sp>
      <p:sp>
        <p:nvSpPr>
          <p:cNvPr id="9" name="Subtitle 2">
            <a:extLst>
              <a:ext uri="{FF2B5EF4-FFF2-40B4-BE49-F238E27FC236}">
                <a16:creationId xmlns:a16="http://schemas.microsoft.com/office/drawing/2014/main" id="{1EC6A50B-6627-4968-9552-FFA5839AC359}"/>
              </a:ext>
            </a:extLst>
          </p:cNvPr>
          <p:cNvSpPr>
            <a:spLocks noGrp="1"/>
          </p:cNvSpPr>
          <p:nvPr>
            <p:ph type="subTitle" idx="13"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
        <p:nvSpPr>
          <p:cNvPr id="10" name="Footer Placeholder 4">
            <a:extLst>
              <a:ext uri="{FF2B5EF4-FFF2-40B4-BE49-F238E27FC236}">
                <a16:creationId xmlns:a16="http://schemas.microsoft.com/office/drawing/2014/main" id="{8C324CEA-9C5A-4E8E-A73F-9858BDECE22E}"/>
              </a:ext>
            </a:extLst>
          </p:cNvPr>
          <p:cNvSpPr>
            <a:spLocks noGrp="1"/>
          </p:cNvSpPr>
          <p:nvPr>
            <p:ph type="ftr" sz="quarter" idx="11"/>
          </p:nvPr>
        </p:nvSpPr>
        <p:spPr>
          <a:xfrm>
            <a:off x="2540004" y="4753422"/>
            <a:ext cx="4063997" cy="180362"/>
          </a:xfrm>
        </p:spPr>
        <p:txBody>
          <a:bodyPr/>
          <a:lstStyle/>
          <a:p>
            <a:r>
              <a:rPr lang="en-US"/>
              <a:t>PERATON PROPRIETARY INFORMATION</a:t>
            </a:r>
            <a:endParaRPr lang="en-US" dirty="0"/>
          </a:p>
        </p:txBody>
      </p:sp>
    </p:spTree>
    <p:extLst>
      <p:ext uri="{BB962C8B-B14F-4D97-AF65-F5344CB8AC3E}">
        <p14:creationId xmlns:p14="http://schemas.microsoft.com/office/powerpoint/2010/main" val="1210374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bar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128" y="857266"/>
            <a:ext cx="5532437"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26163" y="857265"/>
            <a:ext cx="2652712" cy="3670162"/>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hasCustomPrompt="1"/>
          </p:nvPr>
        </p:nvSpPr>
        <p:spPr/>
        <p:txBody>
          <a:bodyPr/>
          <a:lstStyle>
            <a:lvl1pPr>
              <a:defRPr sz="1800"/>
            </a:lvl1pPr>
          </a:lstStyle>
          <a:p>
            <a:r>
              <a:rPr lang="en-US" dirty="0"/>
              <a:t>Slide title</a:t>
            </a:r>
          </a:p>
        </p:txBody>
      </p:sp>
      <p:sp>
        <p:nvSpPr>
          <p:cNvPr id="7" name="Slide Number Placeholder 6"/>
          <p:cNvSpPr>
            <a:spLocks noGrp="1"/>
          </p:cNvSpPr>
          <p:nvPr>
            <p:ph type="sldNum" sz="quarter" idx="12"/>
          </p:nvPr>
        </p:nvSpPr>
        <p:spPr>
          <a:xfrm>
            <a:off x="8412481" y="4746781"/>
            <a:ext cx="366395" cy="180361"/>
          </a:xfrm>
        </p:spPr>
        <p:txBody>
          <a:bodyPr/>
          <a:lstStyle/>
          <a:p>
            <a:fld id="{146947CA-7B12-495D-B496-9F45B5C2FB61}" type="slidenum">
              <a:rPr lang="en-US" smtClean="0"/>
              <a:t>‹#›</a:t>
            </a:fld>
            <a:endParaRPr lang="en-US" dirty="0"/>
          </a:p>
        </p:txBody>
      </p:sp>
      <p:sp>
        <p:nvSpPr>
          <p:cNvPr id="10" name="Footer Placeholder 4">
            <a:extLst>
              <a:ext uri="{FF2B5EF4-FFF2-40B4-BE49-F238E27FC236}">
                <a16:creationId xmlns:a16="http://schemas.microsoft.com/office/drawing/2014/main" id="{0110B823-5D36-4D50-B9FC-2E2627DE4B44}"/>
              </a:ext>
            </a:extLst>
          </p:cNvPr>
          <p:cNvSpPr>
            <a:spLocks noGrp="1"/>
          </p:cNvSpPr>
          <p:nvPr>
            <p:ph type="ftr" sz="quarter" idx="11"/>
          </p:nvPr>
        </p:nvSpPr>
        <p:spPr>
          <a:xfrm>
            <a:off x="2540004" y="4753011"/>
            <a:ext cx="4063997" cy="180362"/>
          </a:xfrm>
        </p:spPr>
        <p:txBody>
          <a:bodyPr/>
          <a:lstStyle/>
          <a:p>
            <a:r>
              <a:rPr lang="en-US"/>
              <a:t>PERATON PROPRIETARY INFORMATION</a:t>
            </a:r>
            <a:endParaRPr lang="en-US" dirty="0"/>
          </a:p>
        </p:txBody>
      </p:sp>
      <p:sp>
        <p:nvSpPr>
          <p:cNvPr id="8" name="Subtitle 2">
            <a:extLst>
              <a:ext uri="{FF2B5EF4-FFF2-40B4-BE49-F238E27FC236}">
                <a16:creationId xmlns:a16="http://schemas.microsoft.com/office/drawing/2014/main" id="{A766C4A6-AFBF-4FFF-9548-94631666F7FE}"/>
              </a:ext>
            </a:extLst>
          </p:cNvPr>
          <p:cNvSpPr>
            <a:spLocks noGrp="1"/>
          </p:cNvSpPr>
          <p:nvPr>
            <p:ph type="subTitle" idx="13" hasCustomPrompt="1"/>
          </p:nvPr>
        </p:nvSpPr>
        <p:spPr>
          <a:xfrm>
            <a:off x="365133" y="479578"/>
            <a:ext cx="6035671" cy="225096"/>
          </a:xfrm>
        </p:spPr>
        <p:txBody>
          <a:bodyPr tIns="9144" bIns="0">
            <a:noAutofit/>
          </a:bodyPr>
          <a:lstStyle>
            <a:lvl1pPr marL="0" indent="0" algn="l">
              <a:lnSpc>
                <a:spcPct val="100000"/>
              </a:lnSpc>
              <a:spcBef>
                <a:spcPts val="0"/>
              </a:spcBef>
              <a:buNone/>
              <a:defRPr sz="1000">
                <a:solidFill>
                  <a:srgbClr val="53565A"/>
                </a:solidFill>
                <a:latin typeface="+mj-lt"/>
              </a:defRPr>
            </a:lvl1pPr>
            <a:lvl2pPr marL="0" indent="0" algn="l">
              <a:lnSpc>
                <a:spcPct val="100000"/>
              </a:lnSpc>
              <a:spcBef>
                <a:spcPts val="0"/>
              </a:spcBef>
              <a:buNone/>
              <a:defRPr sz="900"/>
            </a:lvl2pPr>
            <a:lvl3pPr marL="0" indent="0" algn="l">
              <a:lnSpc>
                <a:spcPct val="100000"/>
              </a:lnSpc>
              <a:spcBef>
                <a:spcPts val="0"/>
              </a:spcBef>
              <a:buNone/>
              <a:defRPr sz="900"/>
            </a:lvl3pPr>
            <a:lvl4pPr marL="0" indent="0" algn="l">
              <a:lnSpc>
                <a:spcPct val="100000"/>
              </a:lnSpc>
              <a:spcBef>
                <a:spcPts val="0"/>
              </a:spcBef>
              <a:buNone/>
              <a:defRPr sz="900"/>
            </a:lvl4pPr>
            <a:lvl5pPr marL="0" indent="0" algn="l">
              <a:lnSpc>
                <a:spcPct val="100000"/>
              </a:lnSpc>
              <a:spcBef>
                <a:spcPts val="0"/>
              </a:spcBef>
              <a:buNone/>
              <a:defRPr sz="900"/>
            </a:lvl5pPr>
            <a:lvl6pPr marL="0" indent="0" algn="l">
              <a:lnSpc>
                <a:spcPct val="100000"/>
              </a:lnSpc>
              <a:spcBef>
                <a:spcPts val="0"/>
              </a:spcBef>
              <a:buNone/>
              <a:defRPr sz="900"/>
            </a:lvl6pPr>
            <a:lvl7pPr marL="0" indent="0" algn="l">
              <a:lnSpc>
                <a:spcPct val="100000"/>
              </a:lnSpc>
              <a:spcBef>
                <a:spcPts val="0"/>
              </a:spcBef>
              <a:buNone/>
              <a:defRPr sz="900"/>
            </a:lvl7pPr>
            <a:lvl8pPr marL="0" indent="0" algn="l">
              <a:lnSpc>
                <a:spcPct val="100000"/>
              </a:lnSpc>
              <a:spcBef>
                <a:spcPts val="0"/>
              </a:spcBef>
              <a:buNone/>
              <a:defRPr sz="900"/>
            </a:lvl8pPr>
            <a:lvl9pPr marL="0" indent="0" algn="l">
              <a:lnSpc>
                <a:spcPct val="100000"/>
              </a:lnSpc>
              <a:spcBef>
                <a:spcPts val="0"/>
              </a:spcBef>
              <a:buNone/>
              <a:defRPr sz="900"/>
            </a:lvl9pPr>
          </a:lstStyle>
          <a:p>
            <a:r>
              <a:rPr lang="en-US" dirty="0"/>
              <a:t>Optional subtitle</a:t>
            </a:r>
          </a:p>
        </p:txBody>
      </p:sp>
    </p:spTree>
    <p:extLst>
      <p:ext uri="{BB962C8B-B14F-4D97-AF65-F5344CB8AC3E}">
        <p14:creationId xmlns:p14="http://schemas.microsoft.com/office/powerpoint/2010/main" val="287294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alf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133" y="1108082"/>
            <a:ext cx="3905567" cy="3419346"/>
          </a:xfrm>
        </p:spPr>
        <p:txBody>
          <a:bodyPr>
            <a:normAutofit/>
          </a:bodyPr>
          <a:lstStyle>
            <a:lvl1pPr>
              <a:defRPr sz="1200"/>
            </a:lvl1pPr>
            <a:lvl2pPr>
              <a:defRPr sz="1200"/>
            </a:lvl2pPr>
            <a:lvl3pPr>
              <a:defRPr sz="1200"/>
            </a:lvl3pPr>
            <a:lvl4pPr>
              <a:defRPr sz="1200"/>
            </a:lvl4pPr>
            <a:lvl5pPr>
              <a:defRPr sz="12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Picture Placeholder 8">
            <a:extLst>
              <a:ext uri="{FF2B5EF4-FFF2-40B4-BE49-F238E27FC236}">
                <a16:creationId xmlns:a16="http://schemas.microsoft.com/office/drawing/2014/main" id="{9EA9672E-33EC-F040-9F4D-2541BDF862A8}"/>
              </a:ext>
            </a:extLst>
          </p:cNvPr>
          <p:cNvSpPr>
            <a:spLocks noGrp="1"/>
          </p:cNvSpPr>
          <p:nvPr>
            <p:ph type="pic" sz="quarter" idx="13" hasCustomPrompt="1"/>
          </p:nvPr>
        </p:nvSpPr>
        <p:spPr>
          <a:xfrm>
            <a:off x="4572000" y="0"/>
            <a:ext cx="4572000" cy="5143500"/>
          </a:xfrm>
          <a:solidFill>
            <a:srgbClr val="CCCCCC"/>
          </a:solidFill>
        </p:spPr>
        <p:txBody>
          <a:bodyPr anchor="ctr" anchorCtr="0">
            <a:normAutofit/>
          </a:bodyPr>
          <a:lstStyle>
            <a:lvl1pPr marL="0" indent="0" algn="ctr">
              <a:buNone/>
              <a:defRPr sz="600" cap="all" baseline="0"/>
            </a:lvl1pPr>
          </a:lstStyle>
          <a:p>
            <a:r>
              <a:rPr lang="en-US" dirty="0"/>
              <a:t>CLICK TO ADD PHOTO</a:t>
            </a:r>
          </a:p>
        </p:txBody>
      </p:sp>
      <p:sp>
        <p:nvSpPr>
          <p:cNvPr id="6" name="Footer Placeholder 5"/>
          <p:cNvSpPr>
            <a:spLocks noGrp="1"/>
          </p:cNvSpPr>
          <p:nvPr>
            <p:ph type="ftr" sz="quarter" idx="11"/>
          </p:nvPr>
        </p:nvSpPr>
        <p:spPr>
          <a:xfrm>
            <a:off x="2032004" y="4753421"/>
            <a:ext cx="2238697" cy="180362"/>
          </a:xfrm>
        </p:spPr>
        <p:txBody>
          <a:bodyPr/>
          <a:lstStyle>
            <a:lvl1pPr algn="r">
              <a:defRPr/>
            </a:lvl1pPr>
          </a:lstStyle>
          <a:p>
            <a:r>
              <a:rPr lang="en-US"/>
              <a:t>PERATON PROPRIETARY INFORMATION</a:t>
            </a:r>
            <a:endParaRPr lang="en-US" dirty="0"/>
          </a:p>
        </p:txBody>
      </p:sp>
      <p:sp>
        <p:nvSpPr>
          <p:cNvPr id="7" name="Slide Number Placeholder 6"/>
          <p:cNvSpPr>
            <a:spLocks noGrp="1"/>
          </p:cNvSpPr>
          <p:nvPr>
            <p:ph type="sldNum" sz="quarter" idx="12"/>
          </p:nvPr>
        </p:nvSpPr>
        <p:spPr/>
        <p:txBody>
          <a:bodyPr/>
          <a:lstStyle/>
          <a:p>
            <a:fld id="{146947CA-7B12-495D-B496-9F45B5C2FB61}" type="slidenum">
              <a:rPr lang="en-US" smtClean="0"/>
              <a:t>‹#›</a:t>
            </a:fld>
            <a:endParaRPr lang="en-US" dirty="0"/>
          </a:p>
        </p:txBody>
      </p:sp>
      <p:sp>
        <p:nvSpPr>
          <p:cNvPr id="8" name="Title 1">
            <a:extLst>
              <a:ext uri="{FF2B5EF4-FFF2-40B4-BE49-F238E27FC236}">
                <a16:creationId xmlns:a16="http://schemas.microsoft.com/office/drawing/2014/main" id="{B1D1C0D3-EBE7-49BB-836B-C2DC87D93C3F}"/>
              </a:ext>
            </a:extLst>
          </p:cNvPr>
          <p:cNvSpPr txBox="1">
            <a:spLocks/>
          </p:cNvSpPr>
          <p:nvPr userDrawn="1"/>
        </p:nvSpPr>
        <p:spPr>
          <a:xfrm>
            <a:off x="365133" y="205257"/>
            <a:ext cx="3905567" cy="676831"/>
          </a:xfrm>
          <a:prstGeom prst="rect">
            <a:avLst/>
          </a:prstGeom>
        </p:spPr>
        <p:txBody>
          <a:bodyPr vert="horz" lIns="0" tIns="0" rIns="0" bIns="0" rtlCol="0" anchor="t" anchorCtr="0">
            <a:noAutofit/>
          </a:bodyPr>
          <a:lstStyle>
            <a:lvl1pPr algn="l" defTabSz="514325" rtl="0" eaLnBrk="1" latinLnBrk="0" hangingPunct="1">
              <a:lnSpc>
                <a:spcPct val="100000"/>
              </a:lnSpc>
              <a:spcBef>
                <a:spcPct val="0"/>
              </a:spcBef>
              <a:buNone/>
              <a:defRPr sz="1800" b="1" kern="1200" spc="-23" baseline="0">
                <a:solidFill>
                  <a:schemeClr val="tx1"/>
                </a:solidFill>
                <a:latin typeface="+mn-lt"/>
                <a:ea typeface="+mj-ea"/>
                <a:cs typeface="+mj-cs"/>
              </a:defRPr>
            </a:lvl1pPr>
          </a:lstStyle>
          <a:p>
            <a:r>
              <a:rPr lang="en-US" dirty="0"/>
              <a:t>Slide title</a:t>
            </a:r>
          </a:p>
        </p:txBody>
      </p:sp>
    </p:spTree>
    <p:extLst>
      <p:ext uri="{BB962C8B-B14F-4D97-AF65-F5344CB8AC3E}">
        <p14:creationId xmlns:p14="http://schemas.microsoft.com/office/powerpoint/2010/main" val="1626880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6175576" y="199270"/>
            <a:ext cx="2608946" cy="512064"/>
          </a:xfrm>
          <a:prstGeom prst="rect">
            <a:avLst/>
          </a:prstGeom>
        </p:spPr>
      </p:pic>
      <p:sp>
        <p:nvSpPr>
          <p:cNvPr id="2" name="Title Placeholder 1"/>
          <p:cNvSpPr>
            <a:spLocks noGrp="1"/>
          </p:cNvSpPr>
          <p:nvPr>
            <p:ph type="title"/>
          </p:nvPr>
        </p:nvSpPr>
        <p:spPr>
          <a:xfrm>
            <a:off x="365133" y="205258"/>
            <a:ext cx="5883267" cy="27432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65133" y="1106424"/>
            <a:ext cx="8413751" cy="329184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2540004" y="4753415"/>
            <a:ext cx="4063997" cy="180362"/>
          </a:xfrm>
          <a:prstGeom prst="rect">
            <a:avLst/>
          </a:prstGeom>
        </p:spPr>
        <p:txBody>
          <a:bodyPr vert="horz" lIns="0" tIns="0" rIns="0" bIns="0" rtlCol="0" anchor="b" anchorCtr="0"/>
          <a:lstStyle>
            <a:lvl1pPr algn="ctr">
              <a:defRPr sz="600">
                <a:solidFill>
                  <a:schemeClr val="tx1"/>
                </a:solidFill>
              </a:defRPr>
            </a:lvl1pPr>
          </a:lstStyle>
          <a:p>
            <a:r>
              <a:rPr lang="en-US"/>
              <a:t>PERATON PROPRIETARY INFORMATION</a:t>
            </a:r>
            <a:endParaRPr lang="en-US" dirty="0"/>
          </a:p>
        </p:txBody>
      </p:sp>
      <p:sp>
        <p:nvSpPr>
          <p:cNvPr id="6" name="Slide Number Placeholder 5"/>
          <p:cNvSpPr>
            <a:spLocks noGrp="1"/>
          </p:cNvSpPr>
          <p:nvPr>
            <p:ph type="sldNum" sz="quarter" idx="4"/>
          </p:nvPr>
        </p:nvSpPr>
        <p:spPr>
          <a:xfrm>
            <a:off x="8412481" y="4753427"/>
            <a:ext cx="366395" cy="180361"/>
          </a:xfrm>
          <a:prstGeom prst="rect">
            <a:avLst/>
          </a:prstGeom>
        </p:spPr>
        <p:txBody>
          <a:bodyPr vert="horz" wrap="none" lIns="0" tIns="0" rIns="0" bIns="0" rtlCol="0" anchor="b" anchorCtr="0"/>
          <a:lstStyle>
            <a:lvl1pPr algn="r">
              <a:defRPr sz="600">
                <a:solidFill>
                  <a:schemeClr val="tx1"/>
                </a:solidFill>
                <a:latin typeface="+mn-lt"/>
              </a:defRPr>
            </a:lvl1pPr>
          </a:lstStyle>
          <a:p>
            <a:fld id="{146947CA-7B12-495D-B496-9F45B5C2FB61}" type="slidenum">
              <a:rPr lang="en-US" smtClean="0"/>
              <a:pPr/>
              <a:t>‹#›</a:t>
            </a:fld>
            <a:endParaRPr lang="en-US" dirty="0"/>
          </a:p>
        </p:txBody>
      </p:sp>
    </p:spTree>
    <p:extLst>
      <p:ext uri="{BB962C8B-B14F-4D97-AF65-F5344CB8AC3E}">
        <p14:creationId xmlns:p14="http://schemas.microsoft.com/office/powerpoint/2010/main" val="3774897994"/>
      </p:ext>
    </p:extLst>
  </p:cSld>
  <p:clrMap bg1="lt1" tx1="dk1" bg2="lt2" tx2="dk2" accent1="accent1" accent2="accent2" accent3="accent3" accent4="accent4" accent5="accent5" accent6="accent6" hlink="hlink" folHlink="folHlink"/>
  <p:sldLayoutIdLst>
    <p:sldLayoutId id="2147483678" r:id="rId1"/>
    <p:sldLayoutId id="2147483661" r:id="rId2"/>
    <p:sldLayoutId id="2147483679" r:id="rId3"/>
    <p:sldLayoutId id="2147483662" r:id="rId4"/>
    <p:sldLayoutId id="2147483664" r:id="rId5"/>
    <p:sldLayoutId id="2147483668" r:id="rId6"/>
    <p:sldLayoutId id="2147483673" r:id="rId7"/>
    <p:sldLayoutId id="2147483674" r:id="rId8"/>
    <p:sldLayoutId id="2147483670" r:id="rId9"/>
    <p:sldLayoutId id="2147483663" r:id="rId10"/>
    <p:sldLayoutId id="2147483672" r:id="rId11"/>
    <p:sldLayoutId id="2147483681" r:id="rId12"/>
    <p:sldLayoutId id="2147483666" r:id="rId13"/>
    <p:sldLayoutId id="2147483667" r:id="rId14"/>
    <p:sldLayoutId id="2147483686" r:id="rId15"/>
    <p:sldLayoutId id="2147483687" r:id="rId16"/>
    <p:sldLayoutId id="2147483688" r:id="rId17"/>
  </p:sldLayoutIdLst>
  <p:hf hdr="0" dt="0"/>
  <p:txStyles>
    <p:titleStyle>
      <a:lvl1pPr algn="l" defTabSz="514325" rtl="0" eaLnBrk="1" latinLnBrk="0" hangingPunct="1">
        <a:lnSpc>
          <a:spcPct val="100000"/>
        </a:lnSpc>
        <a:spcBef>
          <a:spcPct val="0"/>
        </a:spcBef>
        <a:buNone/>
        <a:defRPr sz="1800" b="1" kern="1200" spc="-23" baseline="0">
          <a:solidFill>
            <a:schemeClr val="tx1"/>
          </a:solidFill>
          <a:latin typeface="+mn-lt"/>
          <a:ea typeface="+mj-ea"/>
          <a:cs typeface="+mj-cs"/>
        </a:defRPr>
      </a:lvl1pPr>
    </p:titleStyle>
    <p:bodyStyle>
      <a:lvl1pPr marL="128582" indent="-128582" algn="l" defTabSz="514325" rtl="0" eaLnBrk="1" latinLnBrk="0" hangingPunct="1">
        <a:lnSpc>
          <a:spcPct val="100000"/>
        </a:lnSpc>
        <a:spcBef>
          <a:spcPts val="675"/>
        </a:spcBef>
        <a:buFont typeface="Arial" panose="020B0604020202020204" pitchFamily="34" charset="0"/>
        <a:buChar char="•"/>
        <a:defRPr sz="900" kern="1200">
          <a:solidFill>
            <a:schemeClr val="tx1"/>
          </a:solidFill>
          <a:latin typeface="+mn-lt"/>
          <a:ea typeface="+mn-ea"/>
          <a:cs typeface="+mn-cs"/>
        </a:defRPr>
      </a:lvl1pPr>
      <a:lvl2pPr marL="260591"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2pPr>
      <a:lvl3pPr marL="384029"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3pPr>
      <a:lvl4pPr marL="514325"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4pPr>
      <a:lvl5pPr marL="644620"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5pPr>
      <a:lvl6pPr marL="768058"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6pPr>
      <a:lvl7pPr marL="898354"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7pPr>
      <a:lvl8pPr marL="1028649"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8pPr>
      <a:lvl9pPr marL="1158944" indent="-128582" algn="l" defTabSz="514325" rtl="0" eaLnBrk="1" latinLnBrk="0" hangingPunct="1">
        <a:lnSpc>
          <a:spcPct val="100000"/>
        </a:lnSpc>
        <a:spcBef>
          <a:spcPts val="225"/>
        </a:spcBef>
        <a:buFont typeface="Arial" panose="020B0604020202020204" pitchFamily="34" charset="0"/>
        <a:buChar char="•"/>
        <a:defRPr sz="900" kern="1200">
          <a:solidFill>
            <a:schemeClr val="tx1"/>
          </a:solidFill>
          <a:latin typeface="+mn-lt"/>
          <a:ea typeface="+mn-ea"/>
          <a:cs typeface="+mn-cs"/>
        </a:defRPr>
      </a:lvl9pPr>
    </p:bodyStyle>
    <p:otherStyle>
      <a:defPPr>
        <a:defRPr lang="en-US"/>
      </a:defPPr>
      <a:lvl1pPr marL="0" algn="l" defTabSz="514325" rtl="0" eaLnBrk="1" latinLnBrk="0" hangingPunct="1">
        <a:defRPr sz="900" kern="1200">
          <a:solidFill>
            <a:schemeClr val="tx1"/>
          </a:solidFill>
          <a:latin typeface="+mn-lt"/>
          <a:ea typeface="+mn-ea"/>
          <a:cs typeface="+mn-cs"/>
        </a:defRPr>
      </a:lvl1pPr>
      <a:lvl2pPr marL="257162" algn="l" defTabSz="514325" rtl="0" eaLnBrk="1" latinLnBrk="0" hangingPunct="1">
        <a:defRPr sz="900" kern="1200">
          <a:solidFill>
            <a:schemeClr val="tx1"/>
          </a:solidFill>
          <a:latin typeface="+mn-lt"/>
          <a:ea typeface="+mn-ea"/>
          <a:cs typeface="+mn-cs"/>
        </a:defRPr>
      </a:lvl2pPr>
      <a:lvl3pPr marL="514325" algn="l" defTabSz="514325" rtl="0" eaLnBrk="1" latinLnBrk="0" hangingPunct="1">
        <a:defRPr sz="900" kern="1200">
          <a:solidFill>
            <a:schemeClr val="tx1"/>
          </a:solidFill>
          <a:latin typeface="+mn-lt"/>
          <a:ea typeface="+mn-ea"/>
          <a:cs typeface="+mn-cs"/>
        </a:defRPr>
      </a:lvl3pPr>
      <a:lvl4pPr marL="771487" algn="l" defTabSz="514325" rtl="0" eaLnBrk="1" latinLnBrk="0" hangingPunct="1">
        <a:defRPr sz="900" kern="1200">
          <a:solidFill>
            <a:schemeClr val="tx1"/>
          </a:solidFill>
          <a:latin typeface="+mn-lt"/>
          <a:ea typeface="+mn-ea"/>
          <a:cs typeface="+mn-cs"/>
        </a:defRPr>
      </a:lvl4pPr>
      <a:lvl5pPr marL="1028649" algn="l" defTabSz="514325" rtl="0" eaLnBrk="1" latinLnBrk="0" hangingPunct="1">
        <a:defRPr sz="900" kern="1200">
          <a:solidFill>
            <a:schemeClr val="tx1"/>
          </a:solidFill>
          <a:latin typeface="+mn-lt"/>
          <a:ea typeface="+mn-ea"/>
          <a:cs typeface="+mn-cs"/>
        </a:defRPr>
      </a:lvl5pPr>
      <a:lvl6pPr marL="1285811" algn="l" defTabSz="514325" rtl="0" eaLnBrk="1" latinLnBrk="0" hangingPunct="1">
        <a:defRPr sz="900" kern="1200">
          <a:solidFill>
            <a:schemeClr val="tx1"/>
          </a:solidFill>
          <a:latin typeface="+mn-lt"/>
          <a:ea typeface="+mn-ea"/>
          <a:cs typeface="+mn-cs"/>
        </a:defRPr>
      </a:lvl6pPr>
      <a:lvl7pPr marL="1542974" algn="l" defTabSz="514325" rtl="0" eaLnBrk="1" latinLnBrk="0" hangingPunct="1">
        <a:defRPr sz="900" kern="1200">
          <a:solidFill>
            <a:schemeClr val="tx1"/>
          </a:solidFill>
          <a:latin typeface="+mn-lt"/>
          <a:ea typeface="+mn-ea"/>
          <a:cs typeface="+mn-cs"/>
        </a:defRPr>
      </a:lvl7pPr>
      <a:lvl8pPr marL="1800135" algn="l" defTabSz="514325" rtl="0" eaLnBrk="1" latinLnBrk="0" hangingPunct="1">
        <a:defRPr sz="900" kern="1200">
          <a:solidFill>
            <a:schemeClr val="tx1"/>
          </a:solidFill>
          <a:latin typeface="+mn-lt"/>
          <a:ea typeface="+mn-ea"/>
          <a:cs typeface="+mn-cs"/>
        </a:defRPr>
      </a:lvl8pPr>
      <a:lvl9pPr marL="2057297" algn="l" defTabSz="514325" rtl="0" eaLnBrk="1" latinLnBrk="0" hangingPunct="1">
        <a:defRPr sz="9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698" userDrawn="1">
          <p15:clr>
            <a:srgbClr val="F26B43"/>
          </p15:clr>
        </p15:guide>
        <p15:guide id="2" pos="231" userDrawn="1">
          <p15:clr>
            <a:srgbClr val="F26B43"/>
          </p15:clr>
        </p15:guide>
        <p15:guide id="3" pos="5531" userDrawn="1">
          <p15:clr>
            <a:srgbClr val="F26B43"/>
          </p15:clr>
        </p15:guide>
        <p15:guide id="4" orient="horz" pos="238" userDrawn="1">
          <p15:clr>
            <a:srgbClr val="F26B43"/>
          </p15:clr>
        </p15:guide>
        <p15:guide id="5" pos="1901" userDrawn="1">
          <p15:clr>
            <a:srgbClr val="F26B43"/>
          </p15:clr>
        </p15:guide>
        <p15:guide id="6" pos="2045" userDrawn="1">
          <p15:clr>
            <a:srgbClr val="F26B43"/>
          </p15:clr>
        </p15:guide>
        <p15:guide id="7" pos="3715" userDrawn="1">
          <p15:clr>
            <a:srgbClr val="F26B43"/>
          </p15:clr>
        </p15:guide>
        <p15:guide id="8" pos="3859" userDrawn="1">
          <p15:clr>
            <a:srgbClr val="F26B43"/>
          </p15:clr>
        </p15:guide>
        <p15:guide id="9" pos="4695" userDrawn="1">
          <p15:clr>
            <a:srgbClr val="F26B43"/>
          </p15:clr>
        </p15:guide>
        <p15:guide id="10" pos="2795" userDrawn="1">
          <p15:clr>
            <a:srgbClr val="F26B43"/>
          </p15:clr>
        </p15:guide>
        <p15:guide id="11" pos="2967" userDrawn="1">
          <p15:clr>
            <a:srgbClr val="F26B43"/>
          </p15:clr>
        </p15:guide>
        <p15:guide id="12" pos="2880" userDrawn="1">
          <p15:clr>
            <a:srgbClr val="F26B43"/>
          </p15:clr>
        </p15:guide>
        <p15:guide id="13" orient="horz" pos="2772" userDrawn="1">
          <p15:clr>
            <a:srgbClr val="F26B43"/>
          </p15:clr>
        </p15:guide>
        <p15:guide id="14" orient="horz" pos="300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899E4D1-1016-4358-93F6-E9B3D2070D98}"/>
              </a:ext>
            </a:extLst>
          </p:cNvPr>
          <p:cNvSpPr>
            <a:spLocks noGrp="1"/>
          </p:cNvSpPr>
          <p:nvPr>
            <p:ph type="ctrTitle"/>
          </p:nvPr>
        </p:nvSpPr>
        <p:spPr/>
        <p:txBody>
          <a:bodyPr/>
          <a:lstStyle/>
          <a:p>
            <a:r>
              <a:rPr lang="en-US" dirty="0" smtClean="0"/>
              <a:t>Presentation of: New WID on Feasibility Study on MPS for Text Messages (Rel-19)</a:t>
            </a:r>
            <a:endParaRPr lang="en-US" dirty="0"/>
          </a:p>
        </p:txBody>
      </p:sp>
      <p:sp>
        <p:nvSpPr>
          <p:cNvPr id="12" name="Subtitle 11">
            <a:extLst>
              <a:ext uri="{FF2B5EF4-FFF2-40B4-BE49-F238E27FC236}">
                <a16:creationId xmlns:a16="http://schemas.microsoft.com/office/drawing/2014/main" id="{85ACE593-110D-4096-B08E-E5BB726F427C}"/>
              </a:ext>
            </a:extLst>
          </p:cNvPr>
          <p:cNvSpPr>
            <a:spLocks noGrp="1"/>
          </p:cNvSpPr>
          <p:nvPr>
            <p:ph type="subTitle" idx="1"/>
          </p:nvPr>
        </p:nvSpPr>
        <p:spPr/>
        <p:txBody>
          <a:bodyPr/>
          <a:lstStyle/>
          <a:p>
            <a:r>
              <a:rPr lang="en-US" dirty="0" smtClean="0"/>
              <a:t>Ray P. Singh</a:t>
            </a:r>
            <a:endParaRPr lang="en-US" dirty="0"/>
          </a:p>
        </p:txBody>
      </p:sp>
      <p:sp>
        <p:nvSpPr>
          <p:cNvPr id="6" name="Subtitle 11">
            <a:extLst>
              <a:ext uri="{FF2B5EF4-FFF2-40B4-BE49-F238E27FC236}">
                <a16:creationId xmlns:a16="http://schemas.microsoft.com/office/drawing/2014/main" id="{85ACE593-110D-4096-B08E-E5BB726F427C}"/>
              </a:ext>
            </a:extLst>
          </p:cNvPr>
          <p:cNvSpPr txBox="1">
            <a:spLocks/>
          </p:cNvSpPr>
          <p:nvPr/>
        </p:nvSpPr>
        <p:spPr>
          <a:xfrm>
            <a:off x="7162800" y="666750"/>
            <a:ext cx="1295400" cy="685800"/>
          </a:xfrm>
          <a:prstGeom prst="rect">
            <a:avLst/>
          </a:prstGeom>
        </p:spPr>
        <p:txBody>
          <a:bodyPr vert="horz" lIns="0" tIns="0" rIns="0" bIns="0" rtlCol="0">
            <a:noAutofit/>
          </a:bodyPr>
          <a:lstStyle>
            <a:lvl1pPr marL="0" indent="0" algn="l" defTabSz="514325" rtl="0" eaLnBrk="1" latinLnBrk="0" hangingPunct="1">
              <a:lnSpc>
                <a:spcPct val="100000"/>
              </a:lnSpc>
              <a:spcBef>
                <a:spcPts val="0"/>
              </a:spcBef>
              <a:buFont typeface="Arial" panose="020B0604020202020204" pitchFamily="34" charset="0"/>
              <a:buNone/>
              <a:defRPr sz="1200" kern="1200">
                <a:solidFill>
                  <a:schemeClr val="tx1"/>
                </a:solidFill>
                <a:latin typeface="+mj-lt"/>
                <a:ea typeface="+mn-ea"/>
                <a:cs typeface="+mn-cs"/>
              </a:defRPr>
            </a:lvl1pPr>
            <a:lvl2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2pPr>
            <a:lvl3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3pPr>
            <a:lvl4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4pPr>
            <a:lvl5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5pPr>
            <a:lvl6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6pPr>
            <a:lvl7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7pPr>
            <a:lvl8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8pPr>
            <a:lvl9pPr marL="0" indent="0" algn="l" defTabSz="514325" rtl="0" eaLnBrk="1" latinLnBrk="0" hangingPunct="1">
              <a:lnSpc>
                <a:spcPct val="100000"/>
              </a:lnSpc>
              <a:spcBef>
                <a:spcPts val="0"/>
              </a:spcBef>
              <a:buFont typeface="Arial" panose="020B0604020202020204" pitchFamily="34" charset="0"/>
              <a:buNone/>
              <a:defRPr sz="1050" kern="1200">
                <a:solidFill>
                  <a:schemeClr val="tx1"/>
                </a:solidFill>
                <a:latin typeface="+mn-lt"/>
                <a:ea typeface="+mn-ea"/>
                <a:cs typeface="+mn-cs"/>
              </a:defRPr>
            </a:lvl9pPr>
          </a:lstStyle>
          <a:p>
            <a:r>
              <a:rPr lang="en-US" sz="2000" dirty="0" smtClean="0"/>
              <a:t>S1-220096</a:t>
            </a:r>
            <a:endParaRPr lang="en-US" sz="2000" dirty="0"/>
          </a:p>
        </p:txBody>
      </p:sp>
    </p:spTree>
    <p:extLst>
      <p:ext uri="{BB962C8B-B14F-4D97-AF65-F5344CB8AC3E}">
        <p14:creationId xmlns:p14="http://schemas.microsoft.com/office/powerpoint/2010/main" val="3823443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3B80DB-01AC-41C8-9013-D20C410349D1}"/>
              </a:ext>
            </a:extLst>
          </p:cNvPr>
          <p:cNvSpPr>
            <a:spLocks noGrp="1"/>
          </p:cNvSpPr>
          <p:nvPr>
            <p:ph idx="1"/>
          </p:nvPr>
        </p:nvSpPr>
        <p:spPr/>
        <p:txBody>
          <a:bodyPr>
            <a:normAutofit/>
          </a:bodyPr>
          <a:lstStyle/>
          <a:p>
            <a:r>
              <a:rPr lang="en-US" sz="2400" dirty="0" smtClean="0"/>
              <a:t>WID Justification</a:t>
            </a:r>
          </a:p>
          <a:p>
            <a:pPr lvl="1">
              <a:buFont typeface="Wingdings" panose="05000000000000000000" pitchFamily="2" charset="2"/>
              <a:buChar char="Ø"/>
            </a:pPr>
            <a:r>
              <a:rPr lang="en-US" sz="1800" dirty="0"/>
              <a:t>In addition to Multimedia Priority Service (MPS) for MMTEL voice/video and MPS for DTS communications specified in TS 22.153, MPS Service Users may also need priority for text communications during disaster </a:t>
            </a:r>
            <a:r>
              <a:rPr lang="en-US" sz="1800" dirty="0" smtClean="0"/>
              <a:t>events</a:t>
            </a:r>
          </a:p>
          <a:p>
            <a:r>
              <a:rPr lang="en-US" sz="2400" dirty="0" smtClean="0"/>
              <a:t>WID Objectives</a:t>
            </a:r>
          </a:p>
          <a:p>
            <a:pPr lvl="1">
              <a:buFont typeface="Wingdings" panose="05000000000000000000" pitchFamily="2" charset="2"/>
              <a:buChar char="Ø"/>
            </a:pPr>
            <a:r>
              <a:rPr lang="en-US" sz="1800" dirty="0"/>
              <a:t>The </a:t>
            </a:r>
            <a:r>
              <a:rPr lang="en-US" sz="1800" dirty="0" smtClean="0"/>
              <a:t>objectives are to </a:t>
            </a:r>
            <a:r>
              <a:rPr lang="en-US" sz="1800" dirty="0"/>
              <a:t>study </a:t>
            </a:r>
            <a:r>
              <a:rPr lang="en-US" sz="1800" dirty="0" smtClean="0"/>
              <a:t>3GPP system support of:</a:t>
            </a:r>
            <a:endParaRPr lang="en-US" sz="1800" dirty="0"/>
          </a:p>
          <a:p>
            <a:pPr lvl="2"/>
            <a:r>
              <a:rPr lang="en-US" sz="1800" dirty="0" smtClean="0"/>
              <a:t>An authorized Service User using a UE (including an </a:t>
            </a:r>
            <a:r>
              <a:rPr lang="en-US" sz="1800" dirty="0" err="1" smtClean="0"/>
              <a:t>IoT</a:t>
            </a:r>
            <a:r>
              <a:rPr lang="en-US" sz="1800" dirty="0" smtClean="0"/>
              <a:t> device or a server) with a subscription for MPS requesting and obtaining MPS priority for a text message or text message session origination, and</a:t>
            </a:r>
            <a:endParaRPr lang="en-US" sz="1800" dirty="0"/>
          </a:p>
          <a:p>
            <a:pPr lvl="2"/>
            <a:r>
              <a:rPr lang="en-US" sz="1800" dirty="0" smtClean="0"/>
              <a:t>MPS priority for an incoming authorized MPS text message or text message session terminating to a UE where the UE may or may not have a subscription for MPS</a:t>
            </a:r>
            <a:endParaRPr lang="en-US" sz="1800" dirty="0"/>
          </a:p>
        </p:txBody>
      </p:sp>
      <p:sp>
        <p:nvSpPr>
          <p:cNvPr id="3" name="Subtitle 2">
            <a:extLst>
              <a:ext uri="{FF2B5EF4-FFF2-40B4-BE49-F238E27FC236}">
                <a16:creationId xmlns:a16="http://schemas.microsoft.com/office/drawing/2014/main" id="{53F7DB4B-1445-423A-97E3-F5A6AD23A7E3}"/>
              </a:ext>
            </a:extLst>
          </p:cNvPr>
          <p:cNvSpPr>
            <a:spLocks noGrp="1"/>
          </p:cNvSpPr>
          <p:nvPr>
            <p:ph type="subTitle" idx="13"/>
          </p:nvPr>
        </p:nvSpPr>
        <p:spPr/>
        <p:txBody>
          <a:bodyPr/>
          <a:lstStyle/>
          <a:p>
            <a:r>
              <a:rPr lang="en-US" dirty="0" smtClean="0"/>
              <a:t>New WID on Feasibility Study on MPS for Text Messages</a:t>
            </a:r>
            <a:endParaRPr lang="en-US" dirty="0"/>
          </a:p>
        </p:txBody>
      </p:sp>
      <p:sp>
        <p:nvSpPr>
          <p:cNvPr id="4" name="Title 3">
            <a:extLst>
              <a:ext uri="{FF2B5EF4-FFF2-40B4-BE49-F238E27FC236}">
                <a16:creationId xmlns:a16="http://schemas.microsoft.com/office/drawing/2014/main" id="{E418E4DB-5783-472C-AB03-F4C32068E5C2}"/>
              </a:ext>
            </a:extLst>
          </p:cNvPr>
          <p:cNvSpPr>
            <a:spLocks noGrp="1"/>
          </p:cNvSpPr>
          <p:nvPr>
            <p:ph type="title"/>
          </p:nvPr>
        </p:nvSpPr>
        <p:spPr/>
        <p:txBody>
          <a:bodyPr/>
          <a:lstStyle/>
          <a:p>
            <a:r>
              <a:rPr lang="en-US" dirty="0" smtClean="0"/>
              <a:t>S1-22XXX</a:t>
            </a:r>
            <a:endParaRPr lang="en-US" dirty="0"/>
          </a:p>
        </p:txBody>
      </p:sp>
      <p:sp>
        <p:nvSpPr>
          <p:cNvPr id="6" name="Slide Number Placeholder 5">
            <a:extLst>
              <a:ext uri="{FF2B5EF4-FFF2-40B4-BE49-F238E27FC236}">
                <a16:creationId xmlns:a16="http://schemas.microsoft.com/office/drawing/2014/main" id="{5C0EBE3B-F335-426A-BC96-F74DE02BF98E}"/>
              </a:ext>
            </a:extLst>
          </p:cNvPr>
          <p:cNvSpPr>
            <a:spLocks noGrp="1"/>
          </p:cNvSpPr>
          <p:nvPr>
            <p:ph type="sldNum" sz="quarter" idx="12"/>
          </p:nvPr>
        </p:nvSpPr>
        <p:spPr/>
        <p:txBody>
          <a:bodyPr/>
          <a:lstStyle/>
          <a:p>
            <a:fld id="{146947CA-7B12-495D-B496-9F45B5C2FB61}" type="slidenum">
              <a:rPr lang="en-US" smtClean="0"/>
              <a:t>2</a:t>
            </a:fld>
            <a:endParaRPr lang="en-US" dirty="0"/>
          </a:p>
        </p:txBody>
      </p:sp>
    </p:spTree>
    <p:extLst>
      <p:ext uri="{BB962C8B-B14F-4D97-AF65-F5344CB8AC3E}">
        <p14:creationId xmlns:p14="http://schemas.microsoft.com/office/powerpoint/2010/main" val="219614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3B80DB-01AC-41C8-9013-D20C410349D1}"/>
              </a:ext>
            </a:extLst>
          </p:cNvPr>
          <p:cNvSpPr>
            <a:spLocks noGrp="1"/>
          </p:cNvSpPr>
          <p:nvPr>
            <p:ph idx="1"/>
          </p:nvPr>
        </p:nvSpPr>
        <p:spPr/>
        <p:txBody>
          <a:bodyPr/>
          <a:lstStyle/>
          <a:p>
            <a:r>
              <a:rPr lang="en-US" sz="2400" dirty="0" smtClean="0"/>
              <a:t>Work Scope</a:t>
            </a:r>
          </a:p>
          <a:p>
            <a:pPr lvl="1">
              <a:buFont typeface="Wingdings" panose="05000000000000000000" pitchFamily="2" charset="2"/>
              <a:buChar char="Ø"/>
            </a:pPr>
            <a:r>
              <a:rPr lang="en-US" sz="1800" dirty="0" smtClean="0"/>
              <a:t>Study is limited to obtaining priority treatment for EPS and 5GS messaging services defined in 3GPP (e.g., SMS and MMS) or supported by IMS (e.g., RCS)</a:t>
            </a:r>
          </a:p>
          <a:p>
            <a:pPr marL="132009" lvl="1" indent="0">
              <a:buNone/>
            </a:pPr>
            <a:endParaRPr lang="en-US" sz="1800" dirty="0" smtClean="0"/>
          </a:p>
          <a:p>
            <a:pPr marL="385743" lvl="3" indent="0">
              <a:buNone/>
            </a:pPr>
            <a:r>
              <a:rPr lang="en-US" sz="1600" dirty="0" smtClean="0"/>
              <a:t>NOTE 1: MPS </a:t>
            </a:r>
            <a:r>
              <a:rPr lang="en-US" sz="1600" dirty="0"/>
              <a:t>for Text Message may make use of commercial text messaging service offerings provided by the Operator.  However, priority features in the text messaging service itself and inter system aspects are outside the scope of this study. The focus of the study is on obtaining MPS priority in the 3GPP system between the UE and the message service platform. </a:t>
            </a:r>
          </a:p>
          <a:p>
            <a:pPr marL="385743" lvl="3" indent="0">
              <a:buNone/>
            </a:pPr>
            <a:endParaRPr lang="en-US" sz="1600" dirty="0" smtClean="0"/>
          </a:p>
          <a:p>
            <a:pPr marL="385743" lvl="3" indent="0">
              <a:buNone/>
            </a:pPr>
            <a:r>
              <a:rPr lang="en-US" sz="1600" dirty="0" smtClean="0"/>
              <a:t>NOTE 2: Legacy </a:t>
            </a:r>
            <a:r>
              <a:rPr lang="en-US" sz="1600" dirty="0"/>
              <a:t>SMS (i.e., SMS over MAP or SMS over SGs) is outside of the scope of this study. </a:t>
            </a:r>
          </a:p>
          <a:p>
            <a:pPr marL="132009" lvl="1" indent="0">
              <a:buNone/>
            </a:pPr>
            <a:endParaRPr lang="en-US" sz="1800" dirty="0" smtClean="0"/>
          </a:p>
        </p:txBody>
      </p:sp>
      <p:sp>
        <p:nvSpPr>
          <p:cNvPr id="3" name="Subtitle 2">
            <a:extLst>
              <a:ext uri="{FF2B5EF4-FFF2-40B4-BE49-F238E27FC236}">
                <a16:creationId xmlns:a16="http://schemas.microsoft.com/office/drawing/2014/main" id="{53F7DB4B-1445-423A-97E3-F5A6AD23A7E3}"/>
              </a:ext>
            </a:extLst>
          </p:cNvPr>
          <p:cNvSpPr>
            <a:spLocks noGrp="1"/>
          </p:cNvSpPr>
          <p:nvPr>
            <p:ph type="subTitle" idx="13"/>
          </p:nvPr>
        </p:nvSpPr>
        <p:spPr/>
        <p:txBody>
          <a:bodyPr/>
          <a:lstStyle/>
          <a:p>
            <a:r>
              <a:rPr lang="en-US" dirty="0" smtClean="0"/>
              <a:t>New WID on Feasibility Study on MPS for Text Messages</a:t>
            </a:r>
            <a:endParaRPr lang="en-US" dirty="0"/>
          </a:p>
        </p:txBody>
      </p:sp>
      <p:sp>
        <p:nvSpPr>
          <p:cNvPr id="4" name="Title 3">
            <a:extLst>
              <a:ext uri="{FF2B5EF4-FFF2-40B4-BE49-F238E27FC236}">
                <a16:creationId xmlns:a16="http://schemas.microsoft.com/office/drawing/2014/main" id="{E418E4DB-5783-472C-AB03-F4C32068E5C2}"/>
              </a:ext>
            </a:extLst>
          </p:cNvPr>
          <p:cNvSpPr>
            <a:spLocks noGrp="1"/>
          </p:cNvSpPr>
          <p:nvPr>
            <p:ph type="title"/>
          </p:nvPr>
        </p:nvSpPr>
        <p:spPr/>
        <p:txBody>
          <a:bodyPr/>
          <a:lstStyle/>
          <a:p>
            <a:r>
              <a:rPr lang="en-US" dirty="0" smtClean="0"/>
              <a:t>S1-22XXX</a:t>
            </a:r>
            <a:endParaRPr lang="en-US" dirty="0"/>
          </a:p>
        </p:txBody>
      </p:sp>
      <p:sp>
        <p:nvSpPr>
          <p:cNvPr id="6" name="Slide Number Placeholder 5">
            <a:extLst>
              <a:ext uri="{FF2B5EF4-FFF2-40B4-BE49-F238E27FC236}">
                <a16:creationId xmlns:a16="http://schemas.microsoft.com/office/drawing/2014/main" id="{5C0EBE3B-F335-426A-BC96-F74DE02BF98E}"/>
              </a:ext>
            </a:extLst>
          </p:cNvPr>
          <p:cNvSpPr>
            <a:spLocks noGrp="1"/>
          </p:cNvSpPr>
          <p:nvPr>
            <p:ph type="sldNum" sz="quarter" idx="12"/>
          </p:nvPr>
        </p:nvSpPr>
        <p:spPr/>
        <p:txBody>
          <a:bodyPr/>
          <a:lstStyle/>
          <a:p>
            <a:fld id="{146947CA-7B12-495D-B496-9F45B5C2FB61}" type="slidenum">
              <a:rPr lang="en-US" smtClean="0"/>
              <a:t>3</a:t>
            </a:fld>
            <a:endParaRPr lang="en-US" dirty="0"/>
          </a:p>
        </p:txBody>
      </p:sp>
    </p:spTree>
    <p:extLst>
      <p:ext uri="{BB962C8B-B14F-4D97-AF65-F5344CB8AC3E}">
        <p14:creationId xmlns:p14="http://schemas.microsoft.com/office/powerpoint/2010/main" val="1787387532"/>
      </p:ext>
    </p:extLst>
  </p:cSld>
  <p:clrMapOvr>
    <a:masterClrMapping/>
  </p:clrMapOvr>
</p:sld>
</file>

<file path=ppt/theme/theme1.xml><?xml version="1.0" encoding="utf-8"?>
<a:theme xmlns:a="http://schemas.openxmlformats.org/drawingml/2006/main" name="Peraton Brand 2021">
  <a:themeElements>
    <a:clrScheme name="Peraton Brand 2021">
      <a:dk1>
        <a:sysClr val="windowText" lastClr="000000"/>
      </a:dk1>
      <a:lt1>
        <a:sysClr val="window" lastClr="FFFFFF"/>
      </a:lt1>
      <a:dk2>
        <a:srgbClr val="2C5697"/>
      </a:dk2>
      <a:lt2>
        <a:srgbClr val="E6E7E8"/>
      </a:lt2>
      <a:accent1>
        <a:srgbClr val="2C5697"/>
      </a:accent1>
      <a:accent2>
        <a:srgbClr val="00A3E0"/>
      </a:accent2>
      <a:accent3>
        <a:srgbClr val="C0DF16"/>
      </a:accent3>
      <a:accent4>
        <a:srgbClr val="53565A"/>
      </a:accent4>
      <a:accent5>
        <a:srgbClr val="0E264A"/>
      </a:accent5>
      <a:accent6>
        <a:srgbClr val="7D9300"/>
      </a:accent6>
      <a:hlink>
        <a:srgbClr val="00A3E0"/>
      </a:hlink>
      <a:folHlink>
        <a:srgbClr val="000000"/>
      </a:folHlink>
    </a:clrScheme>
    <a:fontScheme name="Custom 1">
      <a:majorFont>
        <a:latin typeface="Arial"/>
        <a:ea typeface=""/>
        <a:cs typeface=""/>
      </a:majorFont>
      <a:minorFont>
        <a:latin typeface="Arial"/>
        <a:ea typeface=""/>
        <a:cs typeface=""/>
      </a:minorFont>
    </a:fontScheme>
    <a:fmtScheme name="Peraton">
      <a:fillStyleLst>
        <a:solidFill>
          <a:schemeClr val="phClr"/>
        </a:solidFill>
        <a:solidFill>
          <a:schemeClr val="phClr"/>
        </a:solidFill>
        <a:solidFill>
          <a:schemeClr val="phClr"/>
        </a:solidFill>
      </a:fillStyleLst>
      <a:lnStyleLst>
        <a:ln w="6350" cap="sq" cmpd="sng" algn="ctr">
          <a:solidFill>
            <a:schemeClr val="phClr"/>
          </a:solidFill>
          <a:prstDash val="solid"/>
        </a:ln>
        <a:ln w="6350" cap="sq" cmpd="sng" algn="ctr">
          <a:solidFill>
            <a:schemeClr val="phClr"/>
          </a:solidFill>
          <a:prstDash val="solid"/>
        </a:ln>
        <a:ln w="635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2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noAutofit/>
      </a:bodyPr>
      <a:lstStyle>
        <a:defPPr marL="171450" indent="-171450">
          <a:lnSpc>
            <a:spcPct val="100000"/>
          </a:lnSpc>
          <a:spcBef>
            <a:spcPts val="900"/>
          </a:spcBef>
          <a:buClr>
            <a:schemeClr val="tx1"/>
          </a:buClr>
          <a:buSzPct val="100000"/>
          <a:buFont typeface="Arial" panose="020B0604020202020204" pitchFamily="34" charset="0"/>
          <a:buChar char="•"/>
          <a:defRPr sz="1200" dirty="0"/>
        </a:defPPr>
      </a:lstStyle>
    </a:txDef>
  </a:objectDefaults>
  <a:extraClrSchemeLst/>
  <a:custClrLst>
    <a:custClr name="Denim">
      <a:srgbClr val="2C5697"/>
    </a:custClr>
    <a:custClr name="Aqua">
      <a:srgbClr val="00A3E0"/>
    </a:custClr>
    <a:custClr name="Lime">
      <a:srgbClr val="C0DF16"/>
    </a:custClr>
    <a:custClr name="Graphite">
      <a:srgbClr val="53565A"/>
    </a:custClr>
    <a:custClr name="Slate">
      <a:srgbClr val="767A7F"/>
    </a:custClr>
    <a:custClr name="Platinum">
      <a:srgbClr val="E6E7E8"/>
    </a:custClr>
    <a:custClr name="Midnight">
      <a:srgbClr val="0E264A"/>
    </a:custClr>
    <a:custClr name="Carolina">
      <a:srgbClr val="598FE3"/>
    </a:custClr>
    <a:custClr name="Cobalt">
      <a:srgbClr val="006B93"/>
    </a:custClr>
    <a:custClr name="Sky">
      <a:srgbClr val="71C5E8"/>
    </a:custClr>
    <a:custClr name="Moss">
      <a:srgbClr val="7D9300"/>
    </a:custClr>
    <a:custClr name="Pear">
      <a:srgbClr val="C1E016"/>
    </a:custClr>
  </a:custClrLst>
  <a:extLst>
    <a:ext uri="{05A4C25C-085E-4340-85A3-A5531E510DB2}">
      <thm15:themeFamily xmlns:thm15="http://schemas.microsoft.com/office/thememl/2012/main" name="Peraton Labs PPT template 16x9 (June 2021).potx" id="{20782EE9-3791-409D-B749-03BF4B61FA2C}" vid="{F687AA98-42FD-4E74-8D64-4448839A10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2A162D1A69EF48A5D03161FB9B09F1" ma:contentTypeVersion="7" ma:contentTypeDescription="Create a new document." ma:contentTypeScope="" ma:versionID="a6fa5039cab6a16314b429b6ab51e64e">
  <xsd:schema xmlns:xsd="http://www.w3.org/2001/XMLSchema" xmlns:xs="http://www.w3.org/2001/XMLSchema" xmlns:p="http://schemas.microsoft.com/office/2006/metadata/properties" xmlns:ns2="12ae7766-8834-41fb-b0fc-9aa11b63504c" targetNamespace="http://schemas.microsoft.com/office/2006/metadata/properties" ma:root="true" ma:fieldsID="7b1b8e17c5579bc6fbeae68c070578ba" ns2:_="">
    <xsd:import namespace="12ae7766-8834-41fb-b0fc-9aa11b63504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ae7766-8834-41fb-b0fc-9aa11b6350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DBA1FC6-735C-4902-8F31-5FB1F3E75D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ae7766-8834-41fb-b0fc-9aa11b6350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6477ACF-AC1F-43E2-B7E2-DD769710F19F}">
  <ds:schemaRefs>
    <ds:schemaRef ds:uri="http://schemas.microsoft.com/sharepoint/v3/contenttype/forms"/>
  </ds:schemaRefs>
</ds:datastoreItem>
</file>

<file path=customXml/itemProps3.xml><?xml version="1.0" encoding="utf-8"?>
<ds:datastoreItem xmlns:ds="http://schemas.openxmlformats.org/officeDocument/2006/customXml" ds:itemID="{87C3FE9D-7127-4C82-BCE7-699B2FE3853F}">
  <ds:schemaRefs>
    <ds:schemaRef ds:uri="http://purl.org/dc/dcmitype/"/>
    <ds:schemaRef ds:uri="12ae7766-8834-41fb-b0fc-9aa11b63504c"/>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PeratonLabsSLideTemplate_Proprietary_16x9</Template>
  <TotalTime>280</TotalTime>
  <Words>285</Words>
  <Application>Microsoft Office PowerPoint</Application>
  <PresentationFormat>On-screen Show (16:9)</PresentationFormat>
  <Paragraphs>21</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Wingdings</vt:lpstr>
      <vt:lpstr>Peraton Brand 2021</vt:lpstr>
      <vt:lpstr>Presentation of: New WID on Feasibility Study on MPS for Text Messages (Rel-19)</vt:lpstr>
      <vt:lpstr>S1-22XXX</vt:lpstr>
      <vt:lpstr>S1-22XXX</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on New Feasibility Study on MPS for Text</dc:title>
  <dc:subject/>
  <dc:creator>User-S</dc:creator>
  <cp:keywords/>
  <dc:description/>
  <cp:lastModifiedBy>User-S</cp:lastModifiedBy>
  <cp:revision>10</cp:revision>
  <dcterms:created xsi:type="dcterms:W3CDTF">2022-01-10T21:29:19Z</dcterms:created>
  <dcterms:modified xsi:type="dcterms:W3CDTF">2022-02-04T04:00:57Z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b0ad23-84db-440d-b659-8bee5234175e_Enabled">
    <vt:lpwstr>true</vt:lpwstr>
  </property>
  <property fmtid="{D5CDD505-2E9C-101B-9397-08002B2CF9AE}" pid="3" name="MSIP_Label_e6b0ad23-84db-440d-b659-8bee5234175e_SetDate">
    <vt:lpwstr>2021-06-11T18:41:36Z</vt:lpwstr>
  </property>
  <property fmtid="{D5CDD505-2E9C-101B-9397-08002B2CF9AE}" pid="4" name="MSIP_Label_e6b0ad23-84db-440d-b659-8bee5234175e_Method">
    <vt:lpwstr>Standard</vt:lpwstr>
  </property>
  <property fmtid="{D5CDD505-2E9C-101B-9397-08002B2CF9AE}" pid="5" name="MSIP_Label_e6b0ad23-84db-440d-b659-8bee5234175e_Name">
    <vt:lpwstr>e6b0ad23-84db-440d-b659-8bee5234175e</vt:lpwstr>
  </property>
  <property fmtid="{D5CDD505-2E9C-101B-9397-08002B2CF9AE}" pid="6" name="MSIP_Label_e6b0ad23-84db-440d-b659-8bee5234175e_SiteId">
    <vt:lpwstr>1c625846-2b0a-4483-83dd-e024820875b3</vt:lpwstr>
  </property>
  <property fmtid="{D5CDD505-2E9C-101B-9397-08002B2CF9AE}" pid="7" name="MSIP_Label_e6b0ad23-84db-440d-b659-8bee5234175e_ActionId">
    <vt:lpwstr>e0d43f6a-dd55-44c8-a0ae-ff51fee59ac3</vt:lpwstr>
  </property>
  <property fmtid="{D5CDD505-2E9C-101B-9397-08002B2CF9AE}" pid="8" name="MSIP_Label_e6b0ad23-84db-440d-b659-8bee5234175e_ContentBits">
    <vt:lpwstr>0</vt:lpwstr>
  </property>
  <property fmtid="{D5CDD505-2E9C-101B-9397-08002B2CF9AE}" pid="9" name="ContentTypeId">
    <vt:lpwstr>0x0101007D2A162D1A69EF48A5D03161FB9B09F1</vt:lpwstr>
  </property>
</Properties>
</file>