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14" d="100"/>
          <a:sy n="114" d="100"/>
        </p:scale>
        <p:origin x="1476" y="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&lt;WI Code&gt;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&lt;full WI name&gt;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&lt;Name&gt;</a:t>
            </a:r>
          </a:p>
          <a:p>
            <a:r>
              <a:rPr lang="en-US" dirty="0"/>
              <a:t>&lt;Company&gt;</a:t>
            </a:r>
          </a:p>
          <a:p>
            <a:r>
              <a:rPr lang="en-US" dirty="0"/>
              <a:t>&lt;WI Code&gt;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S1-21xxxx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S1-21xxxx)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81212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#96e</a:t>
            </a:r>
          </a:p>
          <a:p>
            <a:r>
              <a:rPr lang="en-GB" sz="1200" b="1" dirty="0"/>
              <a:t>Electronic Meeting</a:t>
            </a:r>
            <a:r>
              <a:rPr lang="en-GB" sz="1200" b="1"/>
              <a:t>, 8 – 18 Nov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&lt;WI Code&gt;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&lt;list of items&gt;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The text also serves as input for the SA1 report to SA plenary. No need to list </a:t>
            </a:r>
            <a:r>
              <a:rPr lang="en-GB" i="1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numbers. </a:t>
            </a:r>
          </a:p>
          <a:p>
            <a:pPr>
              <a:defRPr/>
            </a:pPr>
            <a:r>
              <a:rPr lang="en-GB" dirty="0"/>
              <a:t>Work/Study Item Completion: xx%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&lt;WI Code&gt;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 and what percentage completion is expected</a:t>
            </a:r>
          </a:p>
          <a:p>
            <a:pPr lvl="1">
              <a:defRPr/>
            </a:pPr>
            <a:r>
              <a:rPr lang="en-GB" dirty="0"/>
              <a:t>SA1#nn+1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SA1#nn+2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SA1#nn+3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err="1"/>
              <a:t>SA#xx</a:t>
            </a:r>
            <a:r>
              <a:rPr lang="en-GB" sz="2000" dirty="0"/>
              <a:t> 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err="1"/>
              <a:t>SA#xx</a:t>
            </a:r>
            <a:r>
              <a:rPr lang="en-GB" sz="2000" dirty="0"/>
              <a:t> 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for information bullet above if there is no new TR/TS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&lt;y/n&gt;</a:t>
            </a:r>
          </a:p>
          <a:p>
            <a:pPr lvl="1">
              <a:defRPr/>
            </a:pPr>
            <a:r>
              <a:rPr lang="en-GB" sz="2000" dirty="0"/>
              <a:t>If yes, previous target completion dates:</a:t>
            </a:r>
          </a:p>
          <a:p>
            <a:pPr lvl="2">
              <a:defRPr/>
            </a:pPr>
            <a:r>
              <a:rPr lang="en-GB" sz="1600" dirty="0"/>
              <a:t>For information: &lt;mm/</a:t>
            </a:r>
            <a:r>
              <a:rPr lang="en-GB" sz="1600" dirty="0" err="1"/>
              <a:t>yyyy</a:t>
            </a:r>
            <a:r>
              <a:rPr lang="en-GB" sz="1600" dirty="0"/>
              <a:t>&gt; </a:t>
            </a:r>
            <a:r>
              <a:rPr lang="en-GB" sz="1600" dirty="0" err="1"/>
              <a:t>SA#xx</a:t>
            </a:r>
            <a:r>
              <a:rPr lang="en-GB" sz="1600" dirty="0"/>
              <a:t> </a:t>
            </a:r>
          </a:p>
          <a:p>
            <a:pPr lvl="2">
              <a:defRPr/>
            </a:pPr>
            <a:r>
              <a:rPr lang="en-GB" sz="1600" dirty="0"/>
              <a:t>For approval: &lt;mm/</a:t>
            </a:r>
            <a:r>
              <a:rPr lang="en-GB" sz="1600" dirty="0" err="1"/>
              <a:t>yyyy</a:t>
            </a:r>
            <a:r>
              <a:rPr lang="en-GB" sz="1600" dirty="0"/>
              <a:t>&gt; </a:t>
            </a:r>
            <a:r>
              <a:rPr lang="en-GB" sz="1600" dirty="0" err="1"/>
              <a:t>SA#xx</a:t>
            </a:r>
            <a:r>
              <a:rPr lang="en-GB" sz="1600" dirty="0"/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“If yes…” and all subsequent bullets if current completion date is unchanged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&lt;WI Code&gt;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&lt;agreed/approved/revised&gt; at &lt;SA1#nn / </a:t>
            </a:r>
            <a:r>
              <a:rPr lang="en-GB" sz="2400" dirty="0" err="1"/>
              <a:t>SA#nn</a:t>
            </a:r>
            <a:r>
              <a:rPr lang="en-GB" sz="2400" dirty="0"/>
              <a:t>&gt;</a:t>
            </a:r>
          </a:p>
          <a:p>
            <a:pPr lvl="1">
              <a:defRPr/>
            </a:pPr>
            <a:r>
              <a:rPr lang="en-GB" sz="2000" dirty="0"/>
              <a:t>&lt;Agreed/Approved&gt; WID is in </a:t>
            </a:r>
            <a:r>
              <a:rPr lang="en-GB" sz="2000" dirty="0" err="1"/>
              <a:t>tdoc</a:t>
            </a:r>
            <a:r>
              <a:rPr lang="en-GB" sz="2000" dirty="0"/>
              <a:t> &lt;S1-xxxxxx / SP-</a:t>
            </a:r>
            <a:r>
              <a:rPr lang="en-GB" sz="2000" dirty="0" err="1"/>
              <a:t>xxxxxx</a:t>
            </a:r>
            <a:r>
              <a:rPr lang="en-GB" sz="2000" dirty="0"/>
              <a:t>&gt;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SA1#nn-1 (date): &lt;xx%&gt;</a:t>
            </a:r>
            <a:endParaRPr lang="en-GB" dirty="0"/>
          </a:p>
          <a:p>
            <a:pPr lvl="1">
              <a:defRPr/>
            </a:pPr>
            <a:r>
              <a:rPr lang="en-GB" sz="2000" dirty="0"/>
              <a:t>SA1#nn-2 (date): &lt;xx%&gt;</a:t>
            </a:r>
          </a:p>
          <a:p>
            <a:pPr lvl="1">
              <a:defRPr/>
            </a:pPr>
            <a:r>
              <a:rPr lang="en-GB" dirty="0"/>
              <a:t>&lt;</a:t>
            </a:r>
            <a:r>
              <a:rPr lang="en-GB" sz="2000" dirty="0"/>
              <a:t>Until start of WI&gt;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145</TotalTime>
  <Words>481</Words>
  <Application>Microsoft Office PowerPoint</Application>
  <PresentationFormat>On-screen Show (4:3)</PresentationFormat>
  <Paragraphs>65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&lt;WI Code&gt; Status Update &lt;full WI name&gt;</vt:lpstr>
      <vt:lpstr>&lt;WI Code&gt; Progress</vt:lpstr>
      <vt:lpstr>&lt;WI Code&gt; Planning</vt:lpstr>
      <vt:lpstr>Work plan between meetings</vt:lpstr>
      <vt:lpstr>&lt;WI Code&gt; Completion Date</vt:lpstr>
      <vt:lpstr>&lt;WI Code&gt;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6332</cp:lastModifiedBy>
  <cp:revision>340</cp:revision>
  <cp:lastPrinted>2000-01-14T10:02:55Z</cp:lastPrinted>
  <dcterms:created xsi:type="dcterms:W3CDTF">1999-11-22T09:19:47Z</dcterms:created>
  <dcterms:modified xsi:type="dcterms:W3CDTF">2021-10-08T13:58:01Z</dcterms:modified>
  <cp:category>Presentation</cp:category>
</cp:coreProperties>
</file>