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93" d="100"/>
          <a:sy n="93" d="100"/>
        </p:scale>
        <p:origin x="92" y="44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altLang="ko-KR" dirty="0"/>
              <a:t>FS_RAILSS Status Update</a:t>
            </a:r>
            <a:br>
              <a:rPr lang="en-US" altLang="ko-KR" dirty="0"/>
            </a:br>
            <a:r>
              <a:rPr lang="en-US" altLang="ko-KR" dirty="0">
                <a:solidFill>
                  <a:srgbClr val="FF0000"/>
                </a:solidFill>
              </a:rPr>
              <a:t>Study on Supporting of Railway Smart Station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Andrew Min-gyu Han</a:t>
            </a:r>
          </a:p>
          <a:p>
            <a:r>
              <a:rPr lang="en-US" altLang="ko-KR" dirty="0"/>
              <a:t>Hansung University</a:t>
            </a:r>
          </a:p>
          <a:p>
            <a:r>
              <a:rPr lang="en-US" altLang="ko-KR" dirty="0"/>
              <a:t>FS_RAILSS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S1-214220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4127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</a:t>
            </a:r>
            <a:r>
              <a:rPr lang="en-GB" sz="1200" b="1" dirty="0" smtClean="0"/>
              <a:t>TSG-SA1 </a:t>
            </a:r>
            <a:r>
              <a:rPr lang="en-GB" sz="1200" b="1" dirty="0"/>
              <a:t>Meeting #</a:t>
            </a:r>
            <a:r>
              <a:rPr lang="en-GB" sz="1200" b="1" dirty="0" smtClean="0"/>
              <a:t>96e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US" sz="1200" b="1" dirty="0"/>
              <a:t>8</a:t>
            </a:r>
            <a:r>
              <a:rPr lang="en-US" sz="1200" b="1" dirty="0" smtClean="0"/>
              <a:t> – 18 November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FS_RAILSS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536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</a:t>
            </a:r>
            <a:r>
              <a:rPr lang="en-GB" dirty="0" smtClean="0"/>
              <a:t>meeting</a:t>
            </a:r>
          </a:p>
          <a:p>
            <a:pPr lvl="1">
              <a:defRPr/>
            </a:pPr>
            <a:r>
              <a:rPr lang="en-GB" dirty="0" smtClean="0"/>
              <a:t>An </a:t>
            </a:r>
            <a:r>
              <a:rPr lang="en-GB" dirty="0" err="1" smtClean="0"/>
              <a:t>usecase</a:t>
            </a:r>
            <a:r>
              <a:rPr lang="en-GB" dirty="0" smtClean="0"/>
              <a:t> </a:t>
            </a:r>
            <a:r>
              <a:rPr lang="en-GB" dirty="0" smtClean="0"/>
              <a:t>is</a:t>
            </a:r>
            <a:r>
              <a:rPr lang="en-GB" dirty="0" smtClean="0"/>
              <a:t> </a:t>
            </a:r>
            <a:r>
              <a:rPr lang="en-GB" dirty="0" smtClean="0"/>
              <a:t>added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45%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FS_RAILSS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altLang="ko-KR" dirty="0" smtClean="0"/>
              <a:t>SA1#96+1 </a:t>
            </a:r>
            <a:r>
              <a:rPr lang="en-GB" altLang="ko-KR" dirty="0"/>
              <a:t>(Feb 2022): </a:t>
            </a:r>
            <a:r>
              <a:rPr lang="en-GB" altLang="ko-KR" dirty="0" smtClean="0"/>
              <a:t>60%</a:t>
            </a:r>
          </a:p>
          <a:p>
            <a:pPr lvl="1">
              <a:defRPr/>
            </a:pPr>
            <a:r>
              <a:rPr lang="en-GB" dirty="0" smtClean="0"/>
              <a:t>SA1#96+2: Cancelled</a:t>
            </a:r>
          </a:p>
          <a:p>
            <a:pPr lvl="1">
              <a:defRPr/>
            </a:pPr>
            <a:r>
              <a:rPr lang="en-GB" dirty="0" smtClean="0"/>
              <a:t>SA1#96+3 (</a:t>
            </a:r>
            <a:r>
              <a:rPr lang="en-GB" altLang="ko-KR" dirty="0" smtClean="0"/>
              <a:t>Aug </a:t>
            </a:r>
            <a:r>
              <a:rPr lang="en-GB" altLang="ko-KR" dirty="0" smtClean="0"/>
              <a:t>2022</a:t>
            </a:r>
            <a:r>
              <a:rPr lang="en-GB" dirty="0" smtClean="0"/>
              <a:t>): </a:t>
            </a:r>
            <a:r>
              <a:rPr lang="en-GB" dirty="0" smtClean="0"/>
              <a:t>90%</a:t>
            </a:r>
            <a:endParaRPr lang="en-GB" dirty="0"/>
          </a:p>
          <a:p>
            <a:pPr lvl="2">
              <a:defRPr/>
            </a:pPr>
            <a:r>
              <a:rPr lang="en-GB" altLang="ko-KR" dirty="0"/>
              <a:t>Define use cases, deduce requirements and analysis their gaps</a:t>
            </a:r>
          </a:p>
          <a:p>
            <a:pPr lvl="1">
              <a:defRPr/>
            </a:pPr>
            <a:r>
              <a:rPr lang="en-GB" dirty="0" smtClean="0"/>
              <a:t>SA1#96+4 (</a:t>
            </a:r>
            <a:r>
              <a:rPr lang="en-GB" altLang="ko-KR" dirty="0" smtClean="0"/>
              <a:t>Nov </a:t>
            </a:r>
            <a:r>
              <a:rPr lang="en-GB" altLang="ko-KR" dirty="0" smtClean="0"/>
              <a:t>2022</a:t>
            </a:r>
            <a:r>
              <a:rPr lang="en-GB" dirty="0" smtClean="0"/>
              <a:t>): 100%</a:t>
            </a:r>
            <a:endParaRPr lang="en-GB" dirty="0"/>
          </a:p>
          <a:p>
            <a:pPr lvl="2">
              <a:defRPr/>
            </a:pPr>
            <a:r>
              <a:rPr lang="en-GB" altLang="ko-KR" dirty="0"/>
              <a:t>Evaluate the requirements and analysis their </a:t>
            </a:r>
            <a:r>
              <a:rPr lang="en-GB" altLang="ko-KR" dirty="0" smtClean="0"/>
              <a:t>gaps</a:t>
            </a:r>
            <a:endParaRPr lang="en-GB" altLang="ko-KR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altLang="ko-KR" dirty="0"/>
              <a:t>Define use cases, discuss on potential requirements and analysis their </a:t>
            </a:r>
            <a:r>
              <a:rPr lang="en-GB" altLang="ko-KR" dirty="0" smtClean="0"/>
              <a:t>gaps</a:t>
            </a:r>
            <a:endParaRPr lang="en-GB" altLang="ko-KR" dirty="0"/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en-GB" dirty="0" smtClean="0"/>
              <a:t>TBD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 smtClean="0"/>
              <a:t>FS_RAILSS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SA#100 (</a:t>
            </a:r>
            <a:r>
              <a:rPr lang="en-GB" sz="2000" dirty="0" smtClean="0"/>
              <a:t>11</a:t>
            </a:r>
            <a:r>
              <a:rPr lang="en-GB" sz="2000" dirty="0" smtClean="0"/>
              <a:t>/2022</a:t>
            </a:r>
            <a:r>
              <a:rPr lang="en-GB" sz="2000" dirty="0" smtClean="0"/>
              <a:t>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yes</a:t>
            </a:r>
            <a:endParaRPr lang="en-GB" sz="2400" dirty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FS_RAILSS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SA#85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SP-190838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SA1#88-1 (08/2019): 0%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SA1#92-2 (11/2020): 15%</a:t>
            </a:r>
          </a:p>
          <a:p>
            <a:pPr lvl="1">
              <a:defRPr/>
            </a:pPr>
            <a:r>
              <a:rPr lang="en-GB" sz="2000" dirty="0" smtClean="0"/>
              <a:t>SA1#93-3 (03/2021): 30%</a:t>
            </a:r>
          </a:p>
          <a:p>
            <a:pPr lvl="1">
              <a:defRPr/>
            </a:pPr>
            <a:r>
              <a:rPr lang="en-GB" sz="2000" dirty="0" smtClean="0"/>
              <a:t>SA1#95-4 (09/2021): 40</a:t>
            </a:r>
            <a:r>
              <a:rPr lang="en-GB" sz="2000" dirty="0" smtClean="0"/>
              <a:t>%</a:t>
            </a:r>
          </a:p>
          <a:p>
            <a:pPr lvl="1">
              <a:defRPr/>
            </a:pPr>
            <a:r>
              <a:rPr lang="en-GB" sz="2000" dirty="0" smtClean="0"/>
              <a:t>SA1#96-5 (11/2021): 45%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286</TotalTime>
  <Words>204</Words>
  <Application>Microsoft Office PowerPoint</Application>
  <PresentationFormat>화면 슬라이드 쇼(4:3)</PresentationFormat>
  <Paragraphs>55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 FS_RAILSS Status Update Study on Supporting of Railway Smart Station Services</vt:lpstr>
      <vt:lpstr>FS_RAILSS Progress</vt:lpstr>
      <vt:lpstr>FS_RAILSS Planning</vt:lpstr>
      <vt:lpstr>Work plan between meetings</vt:lpstr>
      <vt:lpstr>FS_RAILSS Completion Date</vt:lpstr>
      <vt:lpstr>FS_RAILSS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Han Andrew Min-gyu</cp:lastModifiedBy>
  <cp:revision>348</cp:revision>
  <cp:lastPrinted>2000-01-14T10:02:55Z</cp:lastPrinted>
  <dcterms:created xsi:type="dcterms:W3CDTF">1999-11-22T09:19:47Z</dcterms:created>
  <dcterms:modified xsi:type="dcterms:W3CDTF">2021-11-18T12:54:18Z</dcterms:modified>
  <cp:category>Presentation</cp:category>
</cp:coreProperties>
</file>