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0" r:id="rId4"/>
    <p:sldId id="261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14" d="100"/>
          <a:sy n="114" d="100"/>
        </p:scale>
        <p:origin x="1476" y="13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AMMT Status Update</a:t>
            </a:r>
            <a:br>
              <a:rPr lang="en-US" dirty="0"/>
            </a:br>
            <a:r>
              <a:rPr lang="en-US" altLang="zh-CN" dirty="0">
                <a:solidFill>
                  <a:srgbClr val="FF0000"/>
                </a:solidFill>
              </a:rPr>
              <a:t>AI/ML Model Transfer in 5GS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/>
              <a:t>Jia</a:t>
            </a:r>
            <a:r>
              <a:rPr lang="en-US" dirty="0"/>
              <a:t> SHEN</a:t>
            </a:r>
          </a:p>
          <a:p>
            <a:r>
              <a:rPr lang="en-US" dirty="0"/>
              <a:t>OPPO</a:t>
            </a:r>
          </a:p>
          <a:p>
            <a:r>
              <a:rPr lang="en-US" dirty="0"/>
              <a:t>AMMT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S1-21</a:t>
            </a:r>
            <a:r>
              <a:rPr lang="en-US" altLang="zh-CN" b="1" dirty="0"/>
              <a:t>3229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067251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</a:t>
            </a:r>
            <a:r>
              <a:rPr lang="en-US" sz="1200" b="1" dirty="0"/>
              <a:t>5</a:t>
            </a:r>
            <a:r>
              <a:rPr lang="en-GB" sz="1200" b="1" dirty="0"/>
              <a:t>-e</a:t>
            </a:r>
          </a:p>
          <a:p>
            <a:r>
              <a:rPr lang="en-GB" altLang="zh-CN" sz="1200" b="1" dirty="0"/>
              <a:t>Electronic Meeting, 23 Aug –2 Sep 2021</a:t>
            </a:r>
            <a:endParaRPr lang="en-GB" altLang="zh-CN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AMMT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196753"/>
            <a:ext cx="8353425" cy="5184998"/>
          </a:xfrm>
        </p:spPr>
        <p:txBody>
          <a:bodyPr/>
          <a:lstStyle/>
          <a:p>
            <a:pPr>
              <a:defRPr/>
            </a:pPr>
            <a:r>
              <a:rPr lang="en-GB" altLang="zh-CN" dirty="0"/>
              <a:t>Progress made at this meeting</a:t>
            </a:r>
          </a:p>
          <a:p>
            <a:pPr lvl="2">
              <a:defRPr/>
            </a:pPr>
            <a:r>
              <a:rPr lang="en-US" altLang="zh-CN" dirty="0"/>
              <a:t>New clause in TS 22.261 “6.x AI/ML model transfer in 5GS” for description and functional requirements was agreed.</a:t>
            </a:r>
          </a:p>
          <a:p>
            <a:pPr lvl="2">
              <a:defRPr/>
            </a:pPr>
            <a:r>
              <a:rPr lang="en-US" altLang="zh-CN" dirty="0"/>
              <a:t>New clause in TS 22.261 “7.x KPIs for AI/ML model transfer in 5GS” for performance requirements was agreed.</a:t>
            </a:r>
          </a:p>
          <a:p>
            <a:pPr>
              <a:defRPr/>
            </a:pPr>
            <a:r>
              <a:rPr lang="en-GB" altLang="zh-CN" dirty="0"/>
              <a:t>Work/Study Item Completion: 80%</a:t>
            </a:r>
          </a:p>
          <a:p>
            <a:pPr>
              <a:defRPr/>
            </a:pPr>
            <a:r>
              <a:rPr lang="en-GB" altLang="zh-CN" dirty="0"/>
              <a:t>Controversial issues</a:t>
            </a:r>
          </a:p>
          <a:p>
            <a:pPr lvl="1">
              <a:defRPr/>
            </a:pPr>
            <a:r>
              <a:rPr lang="en-US" altLang="zh-CN" sz="1400" dirty="0"/>
              <a:t>None</a:t>
            </a:r>
            <a:endParaRPr lang="en-GB" altLang="zh-CN" sz="1400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AMMT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lvl="1">
              <a:defRPr/>
            </a:pPr>
            <a:r>
              <a:rPr lang="en-GB" altLang="zh-CN" dirty="0"/>
              <a:t>SA1#96-e	(11/2021): 100%</a:t>
            </a:r>
          </a:p>
          <a:p>
            <a:pPr lvl="2">
              <a:defRPr/>
            </a:pPr>
            <a:r>
              <a:rPr lang="en-GB" altLang="zh-CN" dirty="0"/>
              <a:t>Normative works on TS 22.261</a:t>
            </a:r>
          </a:p>
          <a:p>
            <a:pPr lvl="2">
              <a:defRPr/>
            </a:pPr>
            <a:r>
              <a:rPr lang="en-GB" altLang="zh-CN" dirty="0"/>
              <a:t>Resolve the TBD in the requirement clauses</a:t>
            </a:r>
          </a:p>
          <a:p>
            <a:pPr lvl="2">
              <a:defRPr/>
            </a:pPr>
            <a:r>
              <a:rPr lang="en-GB" altLang="zh-CN" dirty="0"/>
              <a:t>Potentially adding an Annex for AMMT use cases</a:t>
            </a:r>
          </a:p>
          <a:p>
            <a:pPr>
              <a:defRPr/>
            </a:pPr>
            <a:endParaRPr lang="en-GB" altLang="zh-CN" dirty="0">
              <a:ea typeface="宋体" charset="-122"/>
            </a:endParaRP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AMMT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altLang="zh-CN" sz="2400" dirty="0"/>
              <a:t>Current expected completion dates:</a:t>
            </a:r>
          </a:p>
          <a:p>
            <a:pPr lvl="1">
              <a:defRPr/>
            </a:pPr>
            <a:r>
              <a:rPr lang="en-GB" altLang="zh-CN" sz="2000" dirty="0"/>
              <a:t>For approval: SA#94 (12/2021)</a:t>
            </a:r>
          </a:p>
          <a:p>
            <a:pPr>
              <a:defRPr/>
            </a:pPr>
            <a:r>
              <a:rPr lang="en-GB" altLang="zh-CN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AMMT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approved at SA1#94-e</a:t>
            </a:r>
          </a:p>
          <a:p>
            <a:r>
              <a:rPr lang="en-GB" sz="2000" dirty="0"/>
              <a:t>Approved WID is in </a:t>
            </a:r>
            <a:r>
              <a:rPr lang="en-GB" sz="2000" dirty="0" err="1"/>
              <a:t>tdoc</a:t>
            </a:r>
            <a:r>
              <a:rPr lang="en-GB" sz="2000" dirty="0"/>
              <a:t> S1-211365 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altLang="zh-CN" sz="2000" dirty="0"/>
              <a:t>SA1#94e (05/2021): 0%</a:t>
            </a:r>
          </a:p>
          <a:p>
            <a:pPr lvl="1">
              <a:defRPr/>
            </a:pPr>
            <a:endParaRPr lang="en-GB" altLang="zh-CN" sz="2000" dirty="0"/>
          </a:p>
          <a:p>
            <a:pPr lvl="1">
              <a:defRPr/>
            </a:pPr>
            <a:endParaRPr lang="en-GB" altLang="zh-CN" sz="2000" dirty="0"/>
          </a:p>
          <a:p>
            <a:pPr lvl="1">
              <a:defRPr/>
            </a:pPr>
            <a:endParaRPr lang="en-GB" altLang="zh-CN" sz="2000" dirty="0"/>
          </a:p>
          <a:p>
            <a:pPr lvl="1">
              <a:defRPr/>
            </a:pP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2790</TotalTime>
  <Words>194</Words>
  <Application>Microsoft Office PowerPoint</Application>
  <PresentationFormat>全屏显示(4:3)</PresentationFormat>
  <Paragraphs>41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宋体</vt:lpstr>
      <vt:lpstr>Arial</vt:lpstr>
      <vt:lpstr>Bookman Old Style</vt:lpstr>
      <vt:lpstr>Times New Roman</vt:lpstr>
      <vt:lpstr>Blank Presentation</vt:lpstr>
      <vt:lpstr>AMMT Status Update AI/ML Model Transfer in 5GS</vt:lpstr>
      <vt:lpstr>AMMT Progress</vt:lpstr>
      <vt:lpstr>AMMT Planning</vt:lpstr>
      <vt:lpstr>AMMT Completion Date</vt:lpstr>
      <vt:lpstr>AMMT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沈嘉(James)</cp:lastModifiedBy>
  <cp:revision>360</cp:revision>
  <cp:lastPrinted>2000-01-14T10:02:55Z</cp:lastPrinted>
  <dcterms:created xsi:type="dcterms:W3CDTF">1999-11-22T09:19:47Z</dcterms:created>
  <dcterms:modified xsi:type="dcterms:W3CDTF">2021-09-06T03:04:18Z</dcterms:modified>
  <cp:category>Presentation</cp:category>
</cp:coreProperties>
</file>