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7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25" d="100"/>
          <a:sy n="125" d="100"/>
        </p:scale>
        <p:origin x="1146" y="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AHGC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Ad Hoc Group Communication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Erik Guttman</a:t>
            </a:r>
            <a:endParaRPr lang="en-US" dirty="0"/>
          </a:p>
          <a:p>
            <a:r>
              <a:rPr lang="en-US" dirty="0" smtClean="0"/>
              <a:t>Samsung</a:t>
            </a:r>
            <a:endParaRPr lang="en-US" dirty="0"/>
          </a:p>
          <a:p>
            <a:r>
              <a:rPr lang="en-US" dirty="0" smtClean="0"/>
              <a:t>AHGC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S1-213247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S1-21xxxx)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6725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#95-e</a:t>
            </a:r>
          </a:p>
          <a:p>
            <a:r>
              <a:rPr lang="en-GB" sz="1200" b="1"/>
              <a:t>Electronic Meeting, </a:t>
            </a:r>
            <a:r>
              <a:rPr lang="en-GB" sz="1200" b="1" dirty="0"/>
              <a:t>23 Aug –2 Sep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All normative requirements added to support Ad Hoc Group Communications in MCX services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100%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 smtClean="0"/>
              <a:t>None are needed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 smtClean="0"/>
              <a:t>None are needed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information: Not applicable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SA#93 (09/2021)</a:t>
            </a:r>
            <a:endParaRPr lang="en-GB" sz="2000" dirty="0"/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lvl="2">
              <a:defRPr/>
            </a:pPr>
            <a:r>
              <a:rPr lang="en-GB" sz="1600" dirty="0"/>
              <a:t>For approval: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</a:t>
            </a:r>
            <a:r>
              <a:rPr lang="en-GB" sz="2400" dirty="0" smtClean="0"/>
              <a:t>was agreed at SA1#95e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/>
              <a:t>&lt;</a:t>
            </a:r>
            <a:r>
              <a:rPr lang="en-GB" sz="2000" smtClean="0"/>
              <a:t>S1-213270 / </a:t>
            </a:r>
            <a:r>
              <a:rPr lang="en-GB" sz="2000" dirty="0" smtClean="0"/>
              <a:t>not yet presented in SA&gt;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SA1#95e (23.08-02.09.21): &lt;100%&gt;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242</Words>
  <Application>Microsoft Office PowerPoint</Application>
  <PresentationFormat>On-screen Show (4:3)</PresentationFormat>
  <Paragraphs>47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MS Mincho</vt:lpstr>
      <vt:lpstr>Arial</vt:lpstr>
      <vt:lpstr>Bookman Old Style</vt:lpstr>
      <vt:lpstr>Times New Roman</vt:lpstr>
      <vt:lpstr>Blank Presentation</vt:lpstr>
      <vt:lpstr>AHGC Status Update Ad Hoc Group Communication</vt:lpstr>
      <vt:lpstr>&lt;WI Code&gt; Progress</vt:lpstr>
      <vt:lpstr>Work plan between meetings</vt:lpstr>
      <vt:lpstr>&lt;WI Code&gt; Completion Date</vt:lpstr>
      <vt:lpstr>&lt;WI Code&gt;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S1-213129r1</cp:lastModifiedBy>
  <cp:revision>343</cp:revision>
  <cp:lastPrinted>2000-01-14T10:02:55Z</cp:lastPrinted>
  <dcterms:created xsi:type="dcterms:W3CDTF">1999-11-22T09:19:47Z</dcterms:created>
  <dcterms:modified xsi:type="dcterms:W3CDTF">2021-09-03T11:16:08Z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