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954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MPS_WLAN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MPS when access to EPC/5GC is WLAN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Peraton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MPS_WLAN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S1-213246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MPS_WLAN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Agreement of TS 22.153 CR adding requirements for MPS when access to EPC/5GS is WLAN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MPS_WLAN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SA#93e (09/2021)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MPS_WLAN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SA1#95e</a:t>
            </a:r>
          </a:p>
          <a:p>
            <a:pPr lvl="1">
              <a:defRPr/>
            </a:pPr>
            <a:r>
              <a:rPr lang="en-GB" sz="2000" dirty="0" smtClean="0"/>
              <a:t>Agreed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S1-213268</a:t>
            </a: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SA1#95e (23 Aug –2 Sep 2021): </a:t>
            </a:r>
            <a:r>
              <a:rPr lang="en-GB" sz="2000" dirty="0" smtClean="0"/>
              <a:t>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173</TotalTime>
  <Words>134</Words>
  <Application>Microsoft Office PowerPoint</Application>
  <PresentationFormat>On-screen Show (4:3)</PresentationFormat>
  <Paragraphs>31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Bookman Old Style</vt:lpstr>
      <vt:lpstr>MS Mincho</vt:lpstr>
      <vt:lpstr>Times New Roman</vt:lpstr>
      <vt:lpstr>Blank Presentation</vt:lpstr>
      <vt:lpstr>MPS_WLAN Status Update MPS when access to EPC/5GC is WLAN</vt:lpstr>
      <vt:lpstr>MPS_WLAN Progress</vt:lpstr>
      <vt:lpstr>MPS_WLAN Completion Date</vt:lpstr>
      <vt:lpstr>MPS_WLAN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User-S</cp:lastModifiedBy>
  <cp:revision>343</cp:revision>
  <cp:lastPrinted>2000-01-14T10:02:55Z</cp:lastPrinted>
  <dcterms:created xsi:type="dcterms:W3CDTF">1999-11-22T09:19:47Z</dcterms:created>
  <dcterms:modified xsi:type="dcterms:W3CDTF">2021-09-03T14:12:21Z</dcterms:modified>
  <cp:category>Presentation</cp:category>
</cp:coreProperties>
</file>