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257" r:id="rId2"/>
    <p:sldId id="256" r:id="rId3"/>
    <p:sldId id="260" r:id="rId4"/>
    <p:sldId id="261" r:id="rId5"/>
    <p:sldId id="264" r:id="rId6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69" d="100"/>
          <a:sy n="69" d="100"/>
        </p:scale>
        <p:origin x="1296" y="78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92680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SEI </a:t>
            </a:r>
            <a:r>
              <a:rPr lang="en-US" dirty="0"/>
              <a:t>Status Update</a:t>
            </a:r>
            <a:br>
              <a:rPr lang="en-US" dirty="0"/>
            </a:br>
            <a:r>
              <a:rPr lang="en-US" altLang="zh-CN" dirty="0" smtClean="0">
                <a:solidFill>
                  <a:srgbClr val="FF0000"/>
                </a:solidFill>
              </a:rPr>
              <a:t>5G </a:t>
            </a:r>
            <a:r>
              <a:rPr lang="en-US" altLang="zh-CN" dirty="0">
                <a:solidFill>
                  <a:srgbClr val="FF0000"/>
                </a:solidFill>
              </a:rPr>
              <a:t>Smart Energy and Infrastructure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Xia Xu</a:t>
            </a:r>
            <a:endParaRPr lang="en-US" dirty="0"/>
          </a:p>
          <a:p>
            <a:r>
              <a:rPr lang="en-US" dirty="0" smtClean="0"/>
              <a:t>China Telecom</a:t>
            </a:r>
            <a:endParaRPr lang="en-US" dirty="0"/>
          </a:p>
          <a:p>
            <a:r>
              <a:rPr lang="en-US" dirty="0" smtClean="0"/>
              <a:t>SEI </a:t>
            </a:r>
            <a:r>
              <a:rPr lang="en-US" dirty="0"/>
              <a:t>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b="1" dirty="0" smtClean="0"/>
              <a:t>S1-</a:t>
            </a:r>
            <a:r>
              <a:rPr lang="en-GB" altLang="zh-CN" b="1" dirty="0" smtClean="0"/>
              <a:t>213244</a:t>
            </a:r>
            <a:endParaRPr lang="en-GB" b="1" dirty="0"/>
          </a:p>
          <a:p>
            <a:pPr eaLnBrk="0" hangingPunct="0"/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(revision of S1-20xxxx)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3067251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altLang="zh-CN" sz="1200" b="1" dirty="0"/>
              <a:t>3GPP TSG-SA WG1 Meeting #</a:t>
            </a:r>
            <a:r>
              <a:rPr lang="en-GB" altLang="zh-CN" sz="1200" b="1" dirty="0" smtClean="0"/>
              <a:t>95e</a:t>
            </a:r>
            <a:endParaRPr lang="en-GB" altLang="zh-CN" sz="1200" b="1" dirty="0"/>
          </a:p>
          <a:p>
            <a:r>
              <a:rPr lang="en-GB" altLang="zh-CN" sz="1200" b="1" dirty="0"/>
              <a:t>Electronic Meeting, </a:t>
            </a:r>
            <a:r>
              <a:rPr lang="en-GB" altLang="zh-CN" sz="1200" b="1" dirty="0"/>
              <a:t>23 Aug –2 Sep 2021</a:t>
            </a:r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 smtClean="0"/>
              <a:t>SEI</a:t>
            </a:r>
            <a:r>
              <a:rPr lang="en-GB" dirty="0" smtClean="0"/>
              <a:t> </a:t>
            </a:r>
            <a:r>
              <a:rPr lang="en-GB" dirty="0"/>
              <a:t>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5248" y="1196752"/>
            <a:ext cx="9073256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</a:t>
            </a:r>
            <a:r>
              <a:rPr lang="en-GB" dirty="0" smtClean="0"/>
              <a:t>meeting</a:t>
            </a:r>
            <a:endParaRPr lang="en-US" dirty="0"/>
          </a:p>
          <a:p>
            <a:pPr lvl="2">
              <a:defRPr/>
            </a:pPr>
            <a:r>
              <a:rPr lang="en-US" dirty="0" smtClean="0"/>
              <a:t>9 CRs were </a:t>
            </a:r>
            <a:r>
              <a:rPr lang="en-US" dirty="0" smtClean="0"/>
              <a:t>agreed.</a:t>
            </a:r>
          </a:p>
          <a:p>
            <a:pPr lvl="3">
              <a:defRPr/>
            </a:pPr>
            <a:r>
              <a:rPr lang="en-US" dirty="0" smtClean="0"/>
              <a:t>5 CRs for TS22.104 in </a:t>
            </a:r>
            <a:r>
              <a:rPr lang="en-GB" dirty="0"/>
              <a:t>i</a:t>
            </a:r>
            <a:r>
              <a:rPr lang="en-GB" altLang="zh-CN" dirty="0" smtClean="0"/>
              <a:t>ntroduction </a:t>
            </a:r>
            <a:r>
              <a:rPr lang="en-GB" altLang="zh-CN" dirty="0"/>
              <a:t>of SEI </a:t>
            </a:r>
            <a:r>
              <a:rPr lang="en-GB" altLang="zh-CN" dirty="0" smtClean="0"/>
              <a:t>KPIs and introduction </a:t>
            </a:r>
            <a:r>
              <a:rPr lang="en-GB" altLang="zh-CN" dirty="0"/>
              <a:t>of Smart Energy Infrastructure </a:t>
            </a:r>
            <a:r>
              <a:rPr lang="en-GB" altLang="zh-CN" dirty="0" smtClean="0"/>
              <a:t>Requirements</a:t>
            </a:r>
          </a:p>
          <a:p>
            <a:pPr lvl="3">
              <a:defRPr/>
            </a:pPr>
            <a:r>
              <a:rPr lang="en-GB" dirty="0" smtClean="0"/>
              <a:t>4 CRs for TS22.261 in </a:t>
            </a:r>
            <a:r>
              <a:rPr lang="en-GB" altLang="zh-CN" dirty="0"/>
              <a:t>introduction of Smart Energy Infrastructure </a:t>
            </a:r>
            <a:r>
              <a:rPr lang="en-GB" altLang="zh-CN" dirty="0" smtClean="0"/>
              <a:t>Requirements and addition </a:t>
            </a:r>
            <a:r>
              <a:rPr lang="en-GB" altLang="zh-CN" dirty="0"/>
              <a:t>of requirements for Confidentiality in 5GS</a:t>
            </a:r>
            <a:endParaRPr lang="en-US" dirty="0" smtClean="0"/>
          </a:p>
          <a:p>
            <a:pPr>
              <a:defRPr/>
            </a:pPr>
            <a:r>
              <a:rPr lang="en-GB" altLang="zh-CN" dirty="0" smtClean="0"/>
              <a:t>Work/Study </a:t>
            </a:r>
            <a:r>
              <a:rPr lang="en-GB" altLang="zh-CN" dirty="0"/>
              <a:t>Item Completion: </a:t>
            </a:r>
            <a:r>
              <a:rPr lang="en-GB" altLang="zh-CN" dirty="0" smtClean="0"/>
              <a:t>90</a:t>
            </a:r>
            <a:r>
              <a:rPr lang="en-GB" altLang="zh-CN" dirty="0" smtClean="0"/>
              <a:t>%</a:t>
            </a:r>
            <a:endParaRPr lang="en-GB" altLang="zh-CN" dirty="0"/>
          </a:p>
          <a:p>
            <a:pPr>
              <a:defRPr/>
            </a:pPr>
            <a:r>
              <a:rPr lang="en-GB" altLang="zh-CN" dirty="0"/>
              <a:t>Controversial issues</a:t>
            </a:r>
          </a:p>
          <a:p>
            <a:pPr lvl="1">
              <a:defRPr/>
            </a:pPr>
            <a:r>
              <a:rPr lang="en-US" altLang="zh-CN" sz="1400" dirty="0" smtClean="0"/>
              <a:t>NONE</a:t>
            </a:r>
            <a:endParaRPr lang="en-GB" altLang="zh-CN" sz="1400" dirty="0"/>
          </a:p>
          <a:p>
            <a:pPr lvl="2">
              <a:defRPr/>
            </a:pPr>
            <a:endParaRPr lang="en-US" altLang="zh-CN" sz="1600" b="1" dirty="0">
              <a:effectLst/>
              <a:latin typeface="Malgun Gothic" panose="020B0503020000020004" pitchFamily="34" charset="-127"/>
              <a:cs typeface="Malgun Gothic" panose="020B0503020000020004" pitchFamily="34" charset="-127"/>
            </a:endParaRP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altLang="zh-CN" dirty="0" smtClean="0"/>
              <a:t>SEI</a:t>
            </a:r>
            <a:r>
              <a:rPr lang="en-GB" dirty="0" smtClean="0"/>
              <a:t> </a:t>
            </a:r>
            <a:r>
              <a:rPr lang="en-GB" dirty="0"/>
              <a:t>Planning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altLang="zh-CN" dirty="0"/>
              <a:t>Planning for subsequent meetings</a:t>
            </a:r>
          </a:p>
          <a:p>
            <a:pPr lvl="1">
              <a:defRPr/>
            </a:pPr>
            <a:r>
              <a:rPr lang="en-GB" altLang="zh-CN" dirty="0" smtClean="0"/>
              <a:t>SA1#96e</a:t>
            </a:r>
            <a:r>
              <a:rPr lang="en-GB" altLang="zh-CN" dirty="0"/>
              <a:t> </a:t>
            </a:r>
            <a:r>
              <a:rPr lang="en-GB" altLang="zh-CN" dirty="0" smtClean="0"/>
              <a:t>(11/2021</a:t>
            </a:r>
            <a:r>
              <a:rPr lang="en-GB" altLang="zh-CN" dirty="0"/>
              <a:t>): </a:t>
            </a:r>
            <a:r>
              <a:rPr lang="en-GB" altLang="zh-CN" dirty="0" smtClean="0"/>
              <a:t>100%</a:t>
            </a:r>
            <a:endParaRPr lang="en-GB" altLang="zh-CN" dirty="0"/>
          </a:p>
          <a:p>
            <a:pPr lvl="2">
              <a:defRPr/>
            </a:pPr>
            <a:r>
              <a:rPr lang="en-GB" altLang="zh-CN" dirty="0" smtClean="0"/>
              <a:t>Additional </a:t>
            </a:r>
            <a:r>
              <a:rPr lang="en-GB" altLang="zh-CN" dirty="0" smtClean="0"/>
              <a:t>works </a:t>
            </a:r>
            <a:r>
              <a:rPr lang="en-GB" altLang="zh-CN" dirty="0"/>
              <a:t>on TS 22.104 and TS </a:t>
            </a:r>
            <a:r>
              <a:rPr lang="en-GB" altLang="zh-CN" dirty="0" smtClean="0"/>
              <a:t>22.261</a:t>
            </a:r>
            <a:endParaRPr lang="en-GB" altLang="zh-CN" dirty="0"/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7341889" cy="782637"/>
          </a:xfrm>
        </p:spPr>
        <p:txBody>
          <a:bodyPr/>
          <a:lstStyle/>
          <a:p>
            <a:r>
              <a:rPr lang="en-US" altLang="zh-CN" dirty="0" smtClean="0"/>
              <a:t>SEI</a:t>
            </a:r>
            <a:r>
              <a:rPr lang="en-GB" dirty="0" smtClean="0"/>
              <a:t> </a:t>
            </a:r>
            <a:r>
              <a:rPr lang="en-GB" dirty="0"/>
              <a:t>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altLang="zh-CN" sz="2400" dirty="0"/>
              <a:t>Current expected completion dates:</a:t>
            </a:r>
          </a:p>
          <a:p>
            <a:pPr lvl="1">
              <a:defRPr/>
            </a:pPr>
            <a:r>
              <a:rPr lang="en-GB" altLang="zh-CN" sz="2000" dirty="0" smtClean="0"/>
              <a:t>For </a:t>
            </a:r>
            <a:r>
              <a:rPr lang="en-GB" altLang="zh-CN" sz="2000" dirty="0"/>
              <a:t>approval: </a:t>
            </a:r>
            <a:r>
              <a:rPr lang="en-GB" altLang="zh-CN" sz="2000" dirty="0" smtClean="0"/>
              <a:t>SA#94 (12/2021</a:t>
            </a:r>
            <a:r>
              <a:rPr lang="en-GB" altLang="zh-CN" sz="2000" dirty="0"/>
              <a:t>)</a:t>
            </a:r>
          </a:p>
          <a:p>
            <a:pPr>
              <a:defRPr/>
            </a:pPr>
            <a:r>
              <a:rPr lang="en-GB" altLang="zh-CN" sz="2400" dirty="0">
                <a:solidFill>
                  <a:srgbClr val="FF0000"/>
                </a:solidFill>
              </a:rPr>
              <a:t>Have these dates been changed at this meeting? n</a:t>
            </a:r>
          </a:p>
          <a:p>
            <a:pPr marL="457200" lvl="1" indent="0">
              <a:buNone/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altLang="zh-CN" dirty="0" smtClean="0"/>
              <a:t>SEI</a:t>
            </a:r>
            <a:r>
              <a:rPr lang="en-US" dirty="0" smtClean="0"/>
              <a:t> </a:t>
            </a:r>
            <a:r>
              <a:rPr lang="en-GB" dirty="0" smtClean="0"/>
              <a:t>History</a:t>
            </a:r>
            <a:endParaRPr lang="en-GB" dirty="0"/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sz="2400" dirty="0"/>
              <a:t>This WI has been </a:t>
            </a:r>
            <a:r>
              <a:rPr lang="en-GB" sz="2400" dirty="0" smtClean="0"/>
              <a:t>approved </a:t>
            </a:r>
            <a:r>
              <a:rPr lang="en-GB" sz="2400" dirty="0"/>
              <a:t>at </a:t>
            </a:r>
            <a:r>
              <a:rPr lang="en-GB" sz="2400" dirty="0" smtClean="0"/>
              <a:t>SA1#94e</a:t>
            </a:r>
            <a:endParaRPr lang="en-GB" sz="2400" dirty="0"/>
          </a:p>
          <a:p>
            <a:pPr lvl="1">
              <a:defRPr/>
            </a:pPr>
            <a:r>
              <a:rPr lang="en-GB" sz="2000" dirty="0" smtClean="0"/>
              <a:t>Approved </a:t>
            </a:r>
            <a:r>
              <a:rPr lang="en-GB" sz="2000" dirty="0"/>
              <a:t>WID is in </a:t>
            </a:r>
            <a:r>
              <a:rPr lang="en-GB" sz="2000" dirty="0" err="1"/>
              <a:t>tdoc</a:t>
            </a:r>
            <a:r>
              <a:rPr lang="en-GB" sz="2000" dirty="0"/>
              <a:t> </a:t>
            </a:r>
            <a:r>
              <a:rPr lang="en-GB" sz="2000" dirty="0" smtClean="0"/>
              <a:t>S1-202276 /SP-200574</a:t>
            </a:r>
            <a:endParaRPr lang="en-GB" sz="2000" dirty="0"/>
          </a:p>
          <a:p>
            <a:pPr lvl="0"/>
            <a:endParaRPr lang="en-GB" sz="2400" dirty="0"/>
          </a:p>
          <a:p>
            <a:pPr lvl="0"/>
            <a:r>
              <a:rPr lang="en-GB" sz="2400" dirty="0"/>
              <a:t>History of completion rates</a:t>
            </a:r>
          </a:p>
          <a:p>
            <a:pPr lvl="1">
              <a:defRPr/>
            </a:pPr>
            <a:r>
              <a:rPr lang="en-GB" altLang="zh-CN" sz="2000" dirty="0" smtClean="0"/>
              <a:t>SA1#94e-bis (07/2021): 0%</a:t>
            </a:r>
          </a:p>
          <a:p>
            <a:pPr lvl="1">
              <a:defRPr/>
            </a:pPr>
            <a:r>
              <a:rPr lang="en-GB" altLang="zh-CN" sz="2000" dirty="0" smtClean="0"/>
              <a:t>SA1#95e </a:t>
            </a:r>
            <a:r>
              <a:rPr lang="en-GB" altLang="zh-CN" sz="2000" dirty="0" smtClean="0"/>
              <a:t>(08/2020</a:t>
            </a:r>
            <a:r>
              <a:rPr lang="en-GB" altLang="zh-CN" sz="2000" dirty="0"/>
              <a:t>): </a:t>
            </a:r>
            <a:r>
              <a:rPr lang="en-GB" altLang="zh-CN" sz="2000" dirty="0" smtClean="0"/>
              <a:t>90%</a:t>
            </a:r>
            <a:endParaRPr lang="en-GB" altLang="zh-CN" sz="2000" dirty="0"/>
          </a:p>
          <a:p>
            <a:pPr lvl="1">
              <a:defRPr/>
            </a:pPr>
            <a:endParaRPr lang="en-GB" altLang="zh-CN" sz="2000" dirty="0" smtClean="0"/>
          </a:p>
          <a:p>
            <a:pPr lvl="1">
              <a:defRPr/>
            </a:pPr>
            <a:endParaRPr lang="en-GB" altLang="zh-CN" sz="2000" dirty="0"/>
          </a:p>
          <a:p>
            <a:pPr lvl="1">
              <a:defRPr/>
            </a:pPr>
            <a:endParaRPr lang="en-GB" altLang="zh-CN" sz="2000" dirty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5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6032715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836</TotalTime>
  <Words>180</Words>
  <Application>Microsoft Office PowerPoint</Application>
  <PresentationFormat>全屏显示(4:3)</PresentationFormat>
  <Paragraphs>42</Paragraphs>
  <Slides>5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1" baseType="lpstr">
      <vt:lpstr>Malgun Gothic</vt:lpstr>
      <vt:lpstr>MS Mincho</vt:lpstr>
      <vt:lpstr>Arial</vt:lpstr>
      <vt:lpstr>Bookman Old Style</vt:lpstr>
      <vt:lpstr>Times New Roman</vt:lpstr>
      <vt:lpstr>Blank Presentation</vt:lpstr>
      <vt:lpstr>SEI Status Update 5G Smart Energy and Infrastructure</vt:lpstr>
      <vt:lpstr>SEI Progress</vt:lpstr>
      <vt:lpstr>SEI Planning</vt:lpstr>
      <vt:lpstr>SEI Completion Date</vt:lpstr>
      <vt:lpstr>SEI History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xiaxu-chinatelecom</cp:lastModifiedBy>
  <cp:revision>357</cp:revision>
  <cp:lastPrinted>2000-01-14T10:02:55Z</cp:lastPrinted>
  <dcterms:created xsi:type="dcterms:W3CDTF">1999-11-22T09:19:47Z</dcterms:created>
  <dcterms:modified xsi:type="dcterms:W3CDTF">2021-09-03T05:35:53Z</dcterms:modified>
  <cp:category>Presentation</cp:category>
</cp:coreProperties>
</file>